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59DDA-2F8B-4572-9031-C329B26D36B4}" type="datetimeFigureOut">
              <a:rPr lang="en-IN" smtClean="0"/>
              <a:pPr/>
              <a:t>20-04-2013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E534C-A000-4167-A678-07BF1DA7B04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p.reports@planetdewsoft.com" TargetMode="External"/><Relationship Id="rId3" Type="http://schemas.openxmlformats.org/officeDocument/2006/relationships/hyperlink" Target="mailto:Anurag.awasthi@planetdewsoft.com" TargetMode="External"/><Relationship Id="rId7" Type="http://schemas.openxmlformats.org/officeDocument/2006/relationships/hyperlink" Target="mailto:updates@planetdewsoft.com" TargetMode="External"/><Relationship Id="rId2" Type="http://schemas.openxmlformats.org/officeDocument/2006/relationships/hyperlink" Target="mailto:c.care@planetdewsoft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an@planetdewsoft.com" TargetMode="External"/><Relationship Id="rId5" Type="http://schemas.openxmlformats.org/officeDocument/2006/relationships/hyperlink" Target="mailto:updatebankdetails@planetdewsoft.com" TargetMode="External"/><Relationship Id="rId4" Type="http://schemas.openxmlformats.org/officeDocument/2006/relationships/hyperlink" Target="mailto:ceo@planetdewsoft.com" TargetMode="Externa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endParaRPr lang="en-IN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7504" y="548680"/>
          <a:ext cx="9036496" cy="583264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281058"/>
                <a:gridCol w="6755438"/>
              </a:tblGrid>
              <a:tr h="704901">
                <a:tc gridSpan="2"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New Delhi, INDIA. CONTACT</a:t>
                      </a:r>
                      <a:r>
                        <a:rPr lang="en-US" sz="1800" baseline="0" dirty="0" smtClean="0"/>
                        <a:t> INFORMATION</a:t>
                      </a:r>
                      <a:endParaRPr lang="en-US" sz="1800" dirty="0" smtClean="0"/>
                    </a:p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Working</a:t>
                      </a:r>
                      <a:r>
                        <a:rPr lang="en-US" sz="1800" baseline="0" dirty="0" smtClean="0"/>
                        <a:t> Hours: </a:t>
                      </a:r>
                      <a:r>
                        <a:rPr lang="en-US" sz="1800" dirty="0" smtClean="0"/>
                        <a:t>10 am to 6.00 pm (Monday to Friday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964036">
                <a:tc>
                  <a:txBody>
                    <a:bodyPr/>
                    <a:lstStyle/>
                    <a:p>
                      <a:pPr marL="180000" lvl="1" algn="r">
                        <a:lnSpc>
                          <a:spcPct val="100000"/>
                        </a:lnSpc>
                      </a:pPr>
                      <a:r>
                        <a:rPr lang="en-US" sz="1800" dirty="0" smtClean="0"/>
                        <a:t>Email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Preferred mode of all requests. Provides written request,</a:t>
                      </a:r>
                      <a:r>
                        <a:rPr lang="en-US" sz="1800" baseline="0" dirty="0" smtClean="0">
                          <a:solidFill>
                            <a:srgbClr val="C00000"/>
                          </a:solidFill>
                        </a:rPr>
                        <a:t> clear Instructions that are taken up immediately</a:t>
                      </a:r>
                    </a:p>
                  </a:txBody>
                  <a:tcPr anchor="ctr"/>
                </a:tc>
              </a:tr>
              <a:tr h="481222">
                <a:tc>
                  <a:txBody>
                    <a:bodyPr/>
                    <a:lstStyle/>
                    <a:p>
                      <a:pPr marL="18000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Telephone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For all Verbal Requests. All conversations</a:t>
                      </a:r>
                      <a:r>
                        <a:rPr lang="en-US" sz="1800" baseline="0" dirty="0" smtClean="0">
                          <a:solidFill>
                            <a:srgbClr val="C00000"/>
                          </a:solidFill>
                        </a:rPr>
                        <a:t> are recorded.</a:t>
                      </a:r>
                      <a:endParaRPr lang="en-US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606512">
                <a:tc>
                  <a:txBody>
                    <a:bodyPr/>
                    <a:lstStyle/>
                    <a:p>
                      <a:pPr marL="18000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Fax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For Bank Account Update</a:t>
                      </a:r>
                      <a:endParaRPr lang="en-IN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606512">
                <a:tc>
                  <a:txBody>
                    <a:bodyPr/>
                    <a:lstStyle/>
                    <a:p>
                      <a:pPr marL="180000" algn="r">
                        <a:lnSpc>
                          <a:spcPct val="100000"/>
                        </a:lnSpc>
                      </a:pPr>
                      <a:r>
                        <a:rPr lang="en-US" sz="1800" dirty="0" smtClean="0"/>
                        <a:t>SMS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088006399496</a:t>
                      </a:r>
                      <a:endParaRPr lang="en-IN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606512">
                <a:tc>
                  <a:txBody>
                    <a:bodyPr/>
                    <a:lstStyle/>
                    <a:p>
                      <a:pPr marL="18000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Important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Note</a:t>
                      </a:r>
                      <a:endParaRPr lang="en-IN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862953">
                <a:tc gridSpan="2">
                  <a:txBody>
                    <a:bodyPr/>
                    <a:lstStyle/>
                    <a:p>
                      <a:pPr marL="180000" marR="0" indent="-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Please</a:t>
                      </a:r>
                      <a:r>
                        <a:rPr lang="en-US" sz="1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remember to write your Name, ID, Mobile Number to contact you in case we need to contact you for clarification of your request.</a:t>
                      </a:r>
                    </a:p>
                    <a:p>
                      <a:pPr marL="180000" marR="0" indent="-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Remember to take Your Request ID, which is sent automatically through SMS, EMAIL.</a:t>
                      </a:r>
                    </a:p>
                    <a:p>
                      <a:pPr marL="180000" marR="0" indent="-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Single Request for Duplicate Request shall only be given.</a:t>
                      </a:r>
                    </a:p>
                    <a:p>
                      <a:pPr marL="180000" marR="0" indent="-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While following up, please ensure that you have the request ID with you.</a:t>
                      </a:r>
                      <a:endParaRPr lang="en-IN" sz="18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0" y="640080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pic>
          <p:nvPicPr>
            <p:cNvPr id="8" name="Picture 2" descr="C:\Documents and Settings\Administrator\Desktop\123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2400" y="22237"/>
              <a:ext cx="1209675" cy="434963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2819400" y="6477000"/>
              <a:ext cx="35733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© 2013 </a:t>
              </a:r>
              <a:r>
                <a:rPr lang="en-US" sz="1200" dirty="0" err="1" smtClean="0">
                  <a:solidFill>
                    <a:schemeClr val="bg1"/>
                  </a:solidFill>
                </a:rPr>
                <a:t>DewSoftOverseas</a:t>
              </a:r>
              <a:r>
                <a:rPr lang="en-US" sz="1200" dirty="0" smtClean="0">
                  <a:solidFill>
                    <a:schemeClr val="bg1"/>
                  </a:solidFill>
                </a:rPr>
                <a:t> Pvt. Ltd. All Right Reserved.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620688"/>
          <a:ext cx="8784976" cy="578696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4392488"/>
                <a:gridCol w="4392488"/>
              </a:tblGrid>
              <a:tr h="664900">
                <a:tc gridSpan="2"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New Delhi, INDIA. Important Emails:</a:t>
                      </a:r>
                    </a:p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Working</a:t>
                      </a:r>
                      <a:r>
                        <a:rPr lang="en-US" sz="1800" baseline="0" dirty="0" smtClean="0"/>
                        <a:t> Hours: </a:t>
                      </a:r>
                      <a:r>
                        <a:rPr lang="en-US" sz="1800" dirty="0" smtClean="0"/>
                        <a:t>10 am to 6.00 pm (Monday to Friday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579414">
                <a:tc>
                  <a:txBody>
                    <a:bodyPr/>
                    <a:lstStyle/>
                    <a:p>
                      <a:pPr>
                        <a:lnSpc>
                          <a:spcPct val="170000"/>
                        </a:lnSpc>
                      </a:pPr>
                      <a:r>
                        <a:rPr lang="en-US" sz="1800" dirty="0" smtClean="0">
                          <a:hlinkClick r:id="rId2"/>
                        </a:rPr>
                        <a:t>c.care@planetdewsoft.com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70000"/>
                        </a:lnSpc>
                      </a:pPr>
                      <a:r>
                        <a:rPr lang="en-US" sz="1800" dirty="0" smtClean="0"/>
                        <a:t>For all General Queries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900">
                <a:tc>
                  <a:txBody>
                    <a:bodyPr/>
                    <a:lstStyle/>
                    <a:p>
                      <a:pPr>
                        <a:lnSpc>
                          <a:spcPct val="170000"/>
                        </a:lnSpc>
                      </a:pPr>
                      <a:r>
                        <a:rPr lang="en-US" sz="1800" dirty="0" smtClean="0">
                          <a:hlinkClick r:id="rId3"/>
                        </a:rPr>
                        <a:t>Anurag.awasthi@planetdewsoft.com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For all Queries related to  Individual Challenges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90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ceo@planetdewsoft.com</a:t>
                      </a:r>
                      <a:r>
                        <a:rPr lang="en-US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For</a:t>
                      </a:r>
                      <a:r>
                        <a:rPr lang="en-US" sz="1800" baseline="0" dirty="0" smtClean="0"/>
                        <a:t> all requests that have not been completed within 72 working hours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47976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5"/>
                        </a:rPr>
                        <a:t>updatebankdetails@planetdewsoft.com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For updating</a:t>
                      </a:r>
                      <a:r>
                        <a:rPr lang="en-US" sz="1800" baseline="0" dirty="0" smtClean="0"/>
                        <a:t> bank details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490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6"/>
                        </a:rPr>
                        <a:t>Pan@planetdewsoft.com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Updating PAN Number Details as associated</a:t>
                      </a:r>
                      <a:r>
                        <a:rPr lang="en-US" sz="1800" baseline="0" dirty="0" smtClean="0"/>
                        <a:t> with the ID</a:t>
                      </a:r>
                    </a:p>
                  </a:txBody>
                  <a:tcPr/>
                </a:tc>
              </a:tr>
              <a:tr h="949858">
                <a:tc>
                  <a:txBody>
                    <a:bodyPr/>
                    <a:lstStyle/>
                    <a:p>
                      <a:r>
                        <a:rPr lang="en-US" dirty="0" smtClean="0"/>
                        <a:t>For bank</a:t>
                      </a:r>
                      <a:r>
                        <a:rPr lang="en-US" baseline="0" dirty="0" smtClean="0"/>
                        <a:t> account and PAN update, please remember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* All Partners must give their individual PAN and Bank account numbers for each partner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4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7"/>
                        </a:rPr>
                        <a:t>updates@planetdewsoft.com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Red IDs whose Subscriber Details need to be Updated/Changed.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8"/>
                        </a:rPr>
                        <a:t>Cp.reports@planetdewsoft.com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For all channel partner reports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0" y="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640080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pic>
          <p:nvPicPr>
            <p:cNvPr id="7" name="Picture 2" descr="C:\Documents and Settings\Administrator\Desktop\123.p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772400" y="22237"/>
              <a:ext cx="1209675" cy="434963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2819400" y="6477000"/>
              <a:ext cx="35733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© 2013 </a:t>
              </a:r>
              <a:r>
                <a:rPr lang="en-US" sz="1200" dirty="0" err="1" smtClean="0">
                  <a:solidFill>
                    <a:schemeClr val="bg1"/>
                  </a:solidFill>
                </a:rPr>
                <a:t>DewSoftOverseas</a:t>
              </a:r>
              <a:r>
                <a:rPr lang="en-US" sz="1200" dirty="0" smtClean="0">
                  <a:solidFill>
                    <a:schemeClr val="bg1"/>
                  </a:solidFill>
                </a:rPr>
                <a:t> Pvt. Ltd. All Right Reserved.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endParaRPr lang="en-IN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48678"/>
          <a:ext cx="9144000" cy="576064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3158837"/>
                <a:gridCol w="5985163"/>
              </a:tblGrid>
              <a:tr h="772275">
                <a:tc gridSpan="2"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New Delhi, INDIA Contact Numbers: </a:t>
                      </a:r>
                    </a:p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Working</a:t>
                      </a:r>
                      <a:r>
                        <a:rPr lang="en-US" sz="2000" baseline="0" dirty="0" smtClean="0"/>
                        <a:t> Hours: </a:t>
                      </a:r>
                      <a:r>
                        <a:rPr lang="en-US" sz="2000" dirty="0" smtClean="0"/>
                        <a:t>10 am to 6.00 pm (Monday to Friday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014029">
                <a:tc>
                  <a:txBody>
                    <a:bodyPr/>
                    <a:lstStyle/>
                    <a:p>
                      <a:pPr marL="180000" lvl="1" algn="r">
                        <a:lnSpc>
                          <a:spcPct val="170000"/>
                        </a:lnSpc>
                      </a:pPr>
                      <a:r>
                        <a:rPr lang="en-US" sz="3200" dirty="0" err="1" smtClean="0">
                          <a:solidFill>
                            <a:srgbClr val="C00000"/>
                          </a:solidFill>
                        </a:rPr>
                        <a:t>Airtel</a:t>
                      </a:r>
                      <a:endParaRPr lang="en-US" sz="3200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70000"/>
                        </a:lnSpc>
                      </a:pPr>
                      <a:r>
                        <a:rPr lang="en-US" sz="3200" dirty="0" smtClean="0"/>
                        <a:t>011-41538644/45</a:t>
                      </a:r>
                      <a:endParaRPr lang="en-US" sz="3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014029">
                <a:tc>
                  <a:txBody>
                    <a:bodyPr/>
                    <a:lstStyle/>
                    <a:p>
                      <a:pPr marL="180000" marR="0" lvl="1" indent="0" algn="r" defTabSz="914400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</a:rPr>
                        <a:t>Reliance: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70000"/>
                        </a:lnSpc>
                      </a:pPr>
                      <a:r>
                        <a:rPr lang="en-US" sz="3200" dirty="0" smtClean="0"/>
                        <a:t>011-32992644/32992645</a:t>
                      </a:r>
                      <a:endParaRPr lang="en-US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014029">
                <a:tc>
                  <a:txBody>
                    <a:bodyPr/>
                    <a:lstStyle/>
                    <a:p>
                      <a:pPr marL="180000" lvl="1" algn="r">
                        <a:lnSpc>
                          <a:spcPct val="170000"/>
                        </a:lnSpc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</a:rPr>
                        <a:t>MTNL:</a:t>
                      </a:r>
                      <a:endParaRPr lang="en-IN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70000"/>
                        </a:lnSpc>
                      </a:pPr>
                      <a:r>
                        <a:rPr lang="en-US" sz="3200" dirty="0" smtClean="0"/>
                        <a:t> </a:t>
                      </a:r>
                      <a:r>
                        <a:rPr lang="en-US" sz="3200" dirty="0" smtClean="0"/>
                        <a:t>011-25766743/44</a:t>
                      </a:r>
                      <a:endParaRPr lang="en-US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15057">
                <a:tc>
                  <a:txBody>
                    <a:bodyPr/>
                    <a:lstStyle/>
                    <a:p>
                      <a:pPr marL="18000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</a:rPr>
                        <a:t>Fax: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011-25716839</a:t>
                      </a:r>
                      <a:endParaRPr lang="en-IN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031223">
                <a:tc>
                  <a:txBody>
                    <a:bodyPr/>
                    <a:lstStyle/>
                    <a:p>
                      <a:pPr marL="180000" algn="r"/>
                      <a:r>
                        <a:rPr lang="en-US" sz="3200" dirty="0" smtClean="0">
                          <a:solidFill>
                            <a:srgbClr val="C00000"/>
                          </a:solidFill>
                        </a:rPr>
                        <a:t>SMS </a:t>
                      </a:r>
                      <a:r>
                        <a:rPr lang="en-US" sz="3200" dirty="0" smtClean="0">
                          <a:solidFill>
                            <a:srgbClr val="C00000"/>
                          </a:solidFill>
                        </a:rPr>
                        <a:t>Support: </a:t>
                      </a:r>
                      <a:endParaRPr lang="en-IN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088006399496 </a:t>
                      </a:r>
                      <a:endParaRPr lang="en-IN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0" y="640080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pic>
          <p:nvPicPr>
            <p:cNvPr id="8" name="Picture 2" descr="C:\Documents and Settings\Administrator\Desktop\123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2400" y="22237"/>
              <a:ext cx="1209675" cy="434963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2819400" y="6477000"/>
              <a:ext cx="35733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© 2013 </a:t>
              </a:r>
              <a:r>
                <a:rPr lang="en-US" sz="1200" dirty="0" err="1" smtClean="0">
                  <a:solidFill>
                    <a:schemeClr val="bg1"/>
                  </a:solidFill>
                </a:rPr>
                <a:t>DewSoftOverseas</a:t>
              </a:r>
              <a:r>
                <a:rPr lang="en-US" sz="1200" dirty="0" smtClean="0">
                  <a:solidFill>
                    <a:schemeClr val="bg1"/>
                  </a:solidFill>
                </a:rPr>
                <a:t> Pvt. Ltd. All Right Reserved.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endParaRPr lang="en-IN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66668"/>
          <a:ext cx="9144000" cy="58146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3551068"/>
                <a:gridCol w="5592932"/>
              </a:tblGrid>
              <a:tr h="737320">
                <a:tc gridSpan="2"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New Delhi, INDIA. SMS SERVICE:</a:t>
                      </a:r>
                    </a:p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Working</a:t>
                      </a:r>
                      <a:r>
                        <a:rPr lang="en-US" sz="2000" baseline="0" dirty="0" smtClean="0"/>
                        <a:t> Hours: </a:t>
                      </a:r>
                      <a:r>
                        <a:rPr lang="en-US" sz="2000" dirty="0" smtClean="0"/>
                        <a:t>10 am to 6.00 pm (Monday to Friday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900665">
                <a:tc>
                  <a:txBody>
                    <a:bodyPr/>
                    <a:lstStyle/>
                    <a:p>
                      <a:pPr marL="180000" lvl="1" algn="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SMS Number</a:t>
                      </a:r>
                      <a:r>
                        <a:rPr lang="en-US" sz="2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2000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088006399496,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will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reply you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information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through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SMS in 10-15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Min.</a:t>
                      </a:r>
                      <a:endParaRPr lang="en-IN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00665">
                <a:tc>
                  <a:txBody>
                    <a:bodyPr/>
                    <a:lstStyle/>
                    <a:p>
                      <a:pPr marL="180000" lvl="1" algn="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Request Invoice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</a:pPr>
                      <a:r>
                        <a:rPr lang="en-US" sz="2000" dirty="0" smtClean="0"/>
                        <a:t>RINV</a:t>
                      </a:r>
                      <a:r>
                        <a:rPr lang="en-US" sz="2000" baseline="0" dirty="0" smtClean="0"/>
                        <a:t> “ID Number”</a:t>
                      </a:r>
                    </a:p>
                    <a:p>
                      <a:pPr marL="180000">
                        <a:lnSpc>
                          <a:spcPct val="100000"/>
                        </a:lnSpc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RINV 2803456</a:t>
                      </a:r>
                      <a:endParaRPr lang="en-US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37320">
                <a:tc>
                  <a:txBody>
                    <a:bodyPr/>
                    <a:lstStyle/>
                    <a:p>
                      <a:pPr marL="18000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Request Incentive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</a:pPr>
                      <a:r>
                        <a:rPr lang="en-US" sz="2000" dirty="0" smtClean="0"/>
                        <a:t>RINC</a:t>
                      </a:r>
                      <a:r>
                        <a:rPr lang="en-US" sz="2000" baseline="0" dirty="0" smtClean="0"/>
                        <a:t> “ID Number”</a:t>
                      </a:r>
                    </a:p>
                    <a:p>
                      <a:pPr marL="180000">
                        <a:lnSpc>
                          <a:spcPct val="100000"/>
                        </a:lnSpc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RINC 2803456</a:t>
                      </a:r>
                      <a:endParaRPr lang="en-US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900665">
                <a:tc>
                  <a:txBody>
                    <a:bodyPr/>
                    <a:lstStyle/>
                    <a:p>
                      <a:pPr marL="180000" lvl="1" algn="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Check Your Status</a:t>
                      </a:r>
                      <a:endParaRPr lang="en-IN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</a:pPr>
                      <a:r>
                        <a:rPr lang="en-US" sz="2000" dirty="0" smtClean="0"/>
                        <a:t>RSTA </a:t>
                      </a:r>
                      <a:r>
                        <a:rPr lang="en-US" sz="2000" baseline="0" dirty="0" smtClean="0"/>
                        <a:t>“ID Number”</a:t>
                      </a:r>
                    </a:p>
                    <a:p>
                      <a:pPr marL="180000">
                        <a:lnSpc>
                          <a:spcPct val="100000"/>
                        </a:lnSpc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RINC 2803456</a:t>
                      </a:r>
                      <a:endParaRPr lang="en-US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9988">
                <a:tc>
                  <a:txBody>
                    <a:bodyPr/>
                    <a:lstStyle/>
                    <a:p>
                      <a:pPr marL="180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Please Note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IN" sz="2000" dirty="0"/>
                    </a:p>
                  </a:txBody>
                  <a:tcPr anchor="ctr"/>
                </a:tc>
              </a:tr>
              <a:tr h="1138037">
                <a:tc gridSpan="2">
                  <a:txBody>
                    <a:bodyPr/>
                    <a:lstStyle/>
                    <a:p>
                      <a:pPr marL="180000" indent="-18000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One can check status of any one below 1 Miles, from any</a:t>
                      </a:r>
                      <a:r>
                        <a:rPr lang="en-US" sz="20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mobile number.</a:t>
                      </a:r>
                    </a:p>
                    <a:p>
                      <a:pPr marL="180000" indent="-18000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Information can only be given to registered mobile number, for above 1 Mile above person.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0" y="640080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pic>
          <p:nvPicPr>
            <p:cNvPr id="8" name="Picture 2" descr="C:\Documents and Settings\Administrator\Desktop\123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2400" y="22237"/>
              <a:ext cx="1209675" cy="434963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2819400" y="6477000"/>
              <a:ext cx="35733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© 2013 </a:t>
              </a:r>
              <a:r>
                <a:rPr lang="en-US" sz="1200" dirty="0" err="1" smtClean="0">
                  <a:solidFill>
                    <a:schemeClr val="bg1"/>
                  </a:solidFill>
                </a:rPr>
                <a:t>DewSoftOverseas</a:t>
              </a:r>
              <a:r>
                <a:rPr lang="en-US" sz="1200" dirty="0" smtClean="0">
                  <a:solidFill>
                    <a:schemeClr val="bg1"/>
                  </a:solidFill>
                </a:rPr>
                <a:t> Pvt. Ltd. All Right Reserved.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9" descr="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404664"/>
            <a:ext cx="9144001" cy="633679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0" y="6400800"/>
                <a:ext cx="91440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pic>
          <p:nvPicPr>
            <p:cNvPr id="8" name="Picture 2" descr="C:\Documents and Settings\Administrator\Desktop\12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772400" y="22237"/>
              <a:ext cx="1209675" cy="434963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2819400" y="6477000"/>
              <a:ext cx="35733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© 2013 </a:t>
              </a:r>
              <a:r>
                <a:rPr lang="en-US" sz="1200" dirty="0" err="1" smtClean="0">
                  <a:solidFill>
                    <a:schemeClr val="bg1"/>
                  </a:solidFill>
                </a:rPr>
                <a:t>DewSoftOverseas</a:t>
              </a:r>
              <a:r>
                <a:rPr lang="en-US" sz="1200" dirty="0" smtClean="0">
                  <a:solidFill>
                    <a:schemeClr val="bg1"/>
                  </a:solidFill>
                </a:rPr>
                <a:t> Pvt. Ltd. All Right Reserved.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420</Words>
  <Application>Microsoft Office PowerPoint</Application>
  <PresentationFormat>On-screen Show (4:3)</PresentationFormat>
  <Paragraphs>66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Rishi Sehdev</dc:creator>
  <cp:lastModifiedBy>Rishi Sehdev</cp:lastModifiedBy>
  <cp:revision>11</cp:revision>
  <dcterms:created xsi:type="dcterms:W3CDTF">2011-07-14T08:03:04Z</dcterms:created>
  <dcterms:modified xsi:type="dcterms:W3CDTF">2013-04-20T12:35:02Z</dcterms:modified>
</cp:coreProperties>
</file>