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331" r:id="rId3"/>
    <p:sldId id="333" r:id="rId4"/>
    <p:sldId id="334" r:id="rId5"/>
    <p:sldId id="335" r:id="rId6"/>
    <p:sldId id="336" r:id="rId7"/>
    <p:sldId id="337" r:id="rId8"/>
    <p:sldId id="339" r:id="rId9"/>
    <p:sldId id="340" r:id="rId10"/>
    <p:sldId id="341" r:id="rId11"/>
    <p:sldId id="344" r:id="rId12"/>
    <p:sldId id="357" r:id="rId13"/>
    <p:sldId id="346" r:id="rId14"/>
    <p:sldId id="347" r:id="rId15"/>
    <p:sldId id="348" r:id="rId16"/>
    <p:sldId id="345" r:id="rId17"/>
    <p:sldId id="358" r:id="rId18"/>
    <p:sldId id="342" r:id="rId19"/>
    <p:sldId id="351" r:id="rId20"/>
    <p:sldId id="352" r:id="rId21"/>
    <p:sldId id="349" r:id="rId22"/>
    <p:sldId id="353" r:id="rId23"/>
    <p:sldId id="343" r:id="rId24"/>
    <p:sldId id="355" r:id="rId25"/>
    <p:sldId id="354" r:id="rId26"/>
    <p:sldId id="359" r:id="rId27"/>
    <p:sldId id="360" r:id="rId28"/>
    <p:sldId id="361" r:id="rId29"/>
    <p:sldId id="362" r:id="rId30"/>
    <p:sldId id="363" r:id="rId31"/>
    <p:sldId id="364" r:id="rId32"/>
    <p:sldId id="317" r:id="rId33"/>
    <p:sldId id="310" r:id="rId34"/>
    <p:sldId id="264" r:id="rId35"/>
    <p:sldId id="313" r:id="rId36"/>
    <p:sldId id="267" r:id="rId37"/>
    <p:sldId id="332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>
        <p:scale>
          <a:sx n="68" d="100"/>
          <a:sy n="68" d="100"/>
        </p:scale>
        <p:origin x="-195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45645-81BD-41C8-A467-2CCB7A29406E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C5E51261-91CA-4207-B954-A82CFE070D0F}">
      <dgm:prSet phldrT="[Text]"/>
      <dgm:spPr/>
      <dgm:t>
        <a:bodyPr/>
        <a:lstStyle/>
        <a:p>
          <a:r>
            <a:rPr lang="en-US" dirty="0" smtClean="0"/>
            <a:t>Target</a:t>
          </a:r>
          <a:endParaRPr lang="en-IN" dirty="0"/>
        </a:p>
      </dgm:t>
    </dgm:pt>
    <dgm:pt modelId="{4173FEBD-5373-4552-982D-0A7F58F8E574}" type="parTrans" cxnId="{A238529E-9CA3-4042-9CE8-A912B4C5618C}">
      <dgm:prSet/>
      <dgm:spPr/>
      <dgm:t>
        <a:bodyPr/>
        <a:lstStyle/>
        <a:p>
          <a:endParaRPr lang="en-IN"/>
        </a:p>
      </dgm:t>
    </dgm:pt>
    <dgm:pt modelId="{D2904EDF-E01D-4247-B140-387D031EAF46}" type="sibTrans" cxnId="{A238529E-9CA3-4042-9CE8-A912B4C5618C}">
      <dgm:prSet/>
      <dgm:spPr/>
      <dgm:t>
        <a:bodyPr/>
        <a:lstStyle/>
        <a:p>
          <a:endParaRPr lang="en-IN"/>
        </a:p>
      </dgm:t>
    </dgm:pt>
    <dgm:pt modelId="{9A10D4A9-6EDB-4BC8-B9FA-D5CBB8163B2F}">
      <dgm:prSet phldrT="[Text]"/>
      <dgm:spPr/>
      <dgm:t>
        <a:bodyPr/>
        <a:lstStyle/>
        <a:p>
          <a:r>
            <a:rPr lang="en-US" dirty="0" smtClean="0"/>
            <a:t>Plan</a:t>
          </a:r>
          <a:endParaRPr lang="en-IN" dirty="0"/>
        </a:p>
      </dgm:t>
    </dgm:pt>
    <dgm:pt modelId="{05D55D65-74B9-44F0-804B-D3F2F090595C}" type="parTrans" cxnId="{C188FCDC-B752-4481-B593-C859A1168871}">
      <dgm:prSet/>
      <dgm:spPr/>
      <dgm:t>
        <a:bodyPr/>
        <a:lstStyle/>
        <a:p>
          <a:endParaRPr lang="en-IN"/>
        </a:p>
      </dgm:t>
    </dgm:pt>
    <dgm:pt modelId="{AED1F9F3-B395-4908-8E8C-AEB9802A5E68}" type="sibTrans" cxnId="{C188FCDC-B752-4481-B593-C859A1168871}">
      <dgm:prSet/>
      <dgm:spPr/>
      <dgm:t>
        <a:bodyPr/>
        <a:lstStyle/>
        <a:p>
          <a:endParaRPr lang="en-IN"/>
        </a:p>
      </dgm:t>
    </dgm:pt>
    <dgm:pt modelId="{7B6C82B9-CE36-4D72-BF07-CC4324D07B09}">
      <dgm:prSet phldrT="[Text]"/>
      <dgm:spPr/>
      <dgm:t>
        <a:bodyPr/>
        <a:lstStyle/>
        <a:p>
          <a:r>
            <a:rPr lang="en-US" dirty="0" smtClean="0"/>
            <a:t>Act</a:t>
          </a:r>
          <a:endParaRPr lang="en-IN" dirty="0"/>
        </a:p>
      </dgm:t>
    </dgm:pt>
    <dgm:pt modelId="{2D1D1CAF-C24C-4D82-90FC-73ADC83B901E}" type="parTrans" cxnId="{DB76DB5A-3EC8-446A-A2DA-FA04CDF4E545}">
      <dgm:prSet/>
      <dgm:spPr/>
      <dgm:t>
        <a:bodyPr/>
        <a:lstStyle/>
        <a:p>
          <a:endParaRPr lang="en-IN"/>
        </a:p>
      </dgm:t>
    </dgm:pt>
    <dgm:pt modelId="{9A3C5DFF-AC80-4846-8C13-28E6B81E7D8C}" type="sibTrans" cxnId="{DB76DB5A-3EC8-446A-A2DA-FA04CDF4E545}">
      <dgm:prSet/>
      <dgm:spPr/>
      <dgm:t>
        <a:bodyPr/>
        <a:lstStyle/>
        <a:p>
          <a:endParaRPr lang="en-IN"/>
        </a:p>
      </dgm:t>
    </dgm:pt>
    <dgm:pt modelId="{02E728C9-6A55-4B37-93FE-30C62D6F1753}">
      <dgm:prSet/>
      <dgm:spPr/>
      <dgm:t>
        <a:bodyPr/>
        <a:lstStyle/>
        <a:p>
          <a:r>
            <a:rPr lang="en-US" dirty="0" smtClean="0"/>
            <a:t>Review</a:t>
          </a:r>
          <a:endParaRPr lang="en-IN" dirty="0"/>
        </a:p>
      </dgm:t>
    </dgm:pt>
    <dgm:pt modelId="{760CBA07-CB1C-418E-A4CF-82E1F14B40D4}" type="parTrans" cxnId="{C10CF8B1-CAAE-4A0E-A899-43C1F8E9B759}">
      <dgm:prSet/>
      <dgm:spPr/>
      <dgm:t>
        <a:bodyPr/>
        <a:lstStyle/>
        <a:p>
          <a:endParaRPr lang="en-IN"/>
        </a:p>
      </dgm:t>
    </dgm:pt>
    <dgm:pt modelId="{2BEE7C96-3C0D-4511-8488-99C6BEDFE239}" type="sibTrans" cxnId="{C10CF8B1-CAAE-4A0E-A899-43C1F8E9B759}">
      <dgm:prSet/>
      <dgm:spPr/>
      <dgm:t>
        <a:bodyPr/>
        <a:lstStyle/>
        <a:p>
          <a:endParaRPr lang="en-IN"/>
        </a:p>
      </dgm:t>
    </dgm:pt>
    <dgm:pt modelId="{29C570C9-7C13-41A1-BA18-8027E4D71DCA}">
      <dgm:prSet/>
      <dgm:spPr/>
      <dgm:t>
        <a:bodyPr/>
        <a:lstStyle/>
        <a:p>
          <a:r>
            <a:rPr lang="en-US" dirty="0" smtClean="0"/>
            <a:t>Improvise</a:t>
          </a:r>
          <a:endParaRPr lang="en-IN" dirty="0"/>
        </a:p>
      </dgm:t>
    </dgm:pt>
    <dgm:pt modelId="{ECA9CD18-4C23-4975-AB77-25A148611B28}" type="parTrans" cxnId="{3F448F62-DEC2-4D28-A917-D29881831951}">
      <dgm:prSet/>
      <dgm:spPr/>
      <dgm:t>
        <a:bodyPr/>
        <a:lstStyle/>
        <a:p>
          <a:endParaRPr lang="en-IN"/>
        </a:p>
      </dgm:t>
    </dgm:pt>
    <dgm:pt modelId="{F9AA17F7-2654-4CB4-A593-5D962770D82F}" type="sibTrans" cxnId="{3F448F62-DEC2-4D28-A917-D29881831951}">
      <dgm:prSet/>
      <dgm:spPr/>
      <dgm:t>
        <a:bodyPr/>
        <a:lstStyle/>
        <a:p>
          <a:endParaRPr lang="en-IN"/>
        </a:p>
      </dgm:t>
    </dgm:pt>
    <dgm:pt modelId="{2F6CAEE1-01F2-413F-87C7-D89BE6D650F9}">
      <dgm:prSet/>
      <dgm:spPr/>
      <dgm:t>
        <a:bodyPr/>
        <a:lstStyle/>
        <a:p>
          <a:r>
            <a:rPr lang="en-US" dirty="0" smtClean="0"/>
            <a:t>Achieve</a:t>
          </a:r>
          <a:endParaRPr lang="en-IN" dirty="0"/>
        </a:p>
      </dgm:t>
    </dgm:pt>
    <dgm:pt modelId="{7CBE2471-AF59-45B2-A7D0-4DDA4B952E4F}" type="parTrans" cxnId="{648AAA17-E048-4190-85DB-93FBCBC1667B}">
      <dgm:prSet/>
      <dgm:spPr/>
      <dgm:t>
        <a:bodyPr/>
        <a:lstStyle/>
        <a:p>
          <a:endParaRPr lang="en-IN"/>
        </a:p>
      </dgm:t>
    </dgm:pt>
    <dgm:pt modelId="{1136C8BC-0D8A-4FC7-AC4A-C1FC3A1AB79F}" type="sibTrans" cxnId="{648AAA17-E048-4190-85DB-93FBCBC1667B}">
      <dgm:prSet/>
      <dgm:spPr/>
      <dgm:t>
        <a:bodyPr/>
        <a:lstStyle/>
        <a:p>
          <a:endParaRPr lang="en-IN"/>
        </a:p>
      </dgm:t>
    </dgm:pt>
    <dgm:pt modelId="{AF3B62E0-2061-41E2-948F-7124C69F97BC}">
      <dgm:prSet/>
      <dgm:spPr/>
      <dgm:t>
        <a:bodyPr/>
        <a:lstStyle/>
        <a:p>
          <a:r>
            <a:rPr lang="en-US" dirty="0" smtClean="0"/>
            <a:t>Celebrate</a:t>
          </a:r>
          <a:endParaRPr lang="en-IN" dirty="0"/>
        </a:p>
      </dgm:t>
    </dgm:pt>
    <dgm:pt modelId="{6714BF2C-3925-4DA8-9FD0-13CAA3A89D08}" type="parTrans" cxnId="{59C4277D-79D9-4AF2-9E9F-2FA01C4B014C}">
      <dgm:prSet/>
      <dgm:spPr/>
      <dgm:t>
        <a:bodyPr/>
        <a:lstStyle/>
        <a:p>
          <a:endParaRPr lang="en-IN"/>
        </a:p>
      </dgm:t>
    </dgm:pt>
    <dgm:pt modelId="{4577E11D-FF10-46FF-B1F9-85953A3CCE25}" type="sibTrans" cxnId="{59C4277D-79D9-4AF2-9E9F-2FA01C4B014C}">
      <dgm:prSet/>
      <dgm:spPr/>
      <dgm:t>
        <a:bodyPr/>
        <a:lstStyle/>
        <a:p>
          <a:endParaRPr lang="en-IN"/>
        </a:p>
      </dgm:t>
    </dgm:pt>
    <dgm:pt modelId="{4D247258-447E-4531-8F57-8F48957F1775}" type="pres">
      <dgm:prSet presAssocID="{51245645-81BD-41C8-A467-2CCB7A2940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C7F8BD9-4FF4-4A62-98A1-81AD28A26896}" type="pres">
      <dgm:prSet presAssocID="{C5E51261-91CA-4207-B954-A82CFE070D0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7F4B07-565C-463A-9CC5-ED2DAB5E7156}" type="pres">
      <dgm:prSet presAssocID="{C5E51261-91CA-4207-B954-A82CFE070D0F}" presName="spNode" presStyleCnt="0"/>
      <dgm:spPr/>
    </dgm:pt>
    <dgm:pt modelId="{A9C7A016-2426-486A-A49E-C4CD1E220018}" type="pres">
      <dgm:prSet presAssocID="{D2904EDF-E01D-4247-B140-387D031EAF46}" presName="sibTrans" presStyleLbl="sibTrans1D1" presStyleIdx="0" presStyleCnt="7"/>
      <dgm:spPr/>
      <dgm:t>
        <a:bodyPr/>
        <a:lstStyle/>
        <a:p>
          <a:endParaRPr lang="en-IN"/>
        </a:p>
      </dgm:t>
    </dgm:pt>
    <dgm:pt modelId="{2E5D17C4-D7DD-49BC-815A-1E22CDA2D745}" type="pres">
      <dgm:prSet presAssocID="{9A10D4A9-6EDB-4BC8-B9FA-D5CBB8163B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F2BA07-77B8-401F-8E74-8E7B836E0ED7}" type="pres">
      <dgm:prSet presAssocID="{9A10D4A9-6EDB-4BC8-B9FA-D5CBB8163B2F}" presName="spNode" presStyleCnt="0"/>
      <dgm:spPr/>
    </dgm:pt>
    <dgm:pt modelId="{63CEC1DA-72A6-4AA5-BDA9-94B43E85D1CF}" type="pres">
      <dgm:prSet presAssocID="{AED1F9F3-B395-4908-8E8C-AEB9802A5E68}" presName="sibTrans" presStyleLbl="sibTrans1D1" presStyleIdx="1" presStyleCnt="7"/>
      <dgm:spPr/>
      <dgm:t>
        <a:bodyPr/>
        <a:lstStyle/>
        <a:p>
          <a:endParaRPr lang="en-IN"/>
        </a:p>
      </dgm:t>
    </dgm:pt>
    <dgm:pt modelId="{443C2BB0-49B0-47AD-BD37-D4EAFA57CD2A}" type="pres">
      <dgm:prSet presAssocID="{7B6C82B9-CE36-4D72-BF07-CC4324D07B0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1DA2FF-3ACB-4182-9D13-79B41DFDF787}" type="pres">
      <dgm:prSet presAssocID="{7B6C82B9-CE36-4D72-BF07-CC4324D07B09}" presName="spNode" presStyleCnt="0"/>
      <dgm:spPr/>
    </dgm:pt>
    <dgm:pt modelId="{6D49DC91-5642-40EB-BD10-BCEE8EAB9FA9}" type="pres">
      <dgm:prSet presAssocID="{9A3C5DFF-AC80-4846-8C13-28E6B81E7D8C}" presName="sibTrans" presStyleLbl="sibTrans1D1" presStyleIdx="2" presStyleCnt="7"/>
      <dgm:spPr/>
      <dgm:t>
        <a:bodyPr/>
        <a:lstStyle/>
        <a:p>
          <a:endParaRPr lang="en-IN"/>
        </a:p>
      </dgm:t>
    </dgm:pt>
    <dgm:pt modelId="{509B1865-EDF4-4947-9836-C8DD56399806}" type="pres">
      <dgm:prSet presAssocID="{02E728C9-6A55-4B37-93FE-30C62D6F175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AB5DD2-B768-4D29-9663-BFF1BAEECCA4}" type="pres">
      <dgm:prSet presAssocID="{02E728C9-6A55-4B37-93FE-30C62D6F1753}" presName="spNode" presStyleCnt="0"/>
      <dgm:spPr/>
    </dgm:pt>
    <dgm:pt modelId="{C46E8812-2C17-40CC-A1E0-A51DD3993631}" type="pres">
      <dgm:prSet presAssocID="{2BEE7C96-3C0D-4511-8488-99C6BEDFE239}" presName="sibTrans" presStyleLbl="sibTrans1D1" presStyleIdx="3" presStyleCnt="7"/>
      <dgm:spPr/>
      <dgm:t>
        <a:bodyPr/>
        <a:lstStyle/>
        <a:p>
          <a:endParaRPr lang="en-IN"/>
        </a:p>
      </dgm:t>
    </dgm:pt>
    <dgm:pt modelId="{D718FA11-9089-435A-AFBD-2329C3906B03}" type="pres">
      <dgm:prSet presAssocID="{29C570C9-7C13-41A1-BA18-8027E4D71D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FE61B4-E839-4036-B4DB-8948C1390F15}" type="pres">
      <dgm:prSet presAssocID="{29C570C9-7C13-41A1-BA18-8027E4D71DCA}" presName="spNode" presStyleCnt="0"/>
      <dgm:spPr/>
    </dgm:pt>
    <dgm:pt modelId="{14BD3545-417C-4D52-BDFB-73FA4458C5CE}" type="pres">
      <dgm:prSet presAssocID="{F9AA17F7-2654-4CB4-A593-5D962770D82F}" presName="sibTrans" presStyleLbl="sibTrans1D1" presStyleIdx="4" presStyleCnt="7"/>
      <dgm:spPr/>
      <dgm:t>
        <a:bodyPr/>
        <a:lstStyle/>
        <a:p>
          <a:endParaRPr lang="en-IN"/>
        </a:p>
      </dgm:t>
    </dgm:pt>
    <dgm:pt modelId="{CB5BF1F7-14CE-40DD-A212-FC1D4FE496F0}" type="pres">
      <dgm:prSet presAssocID="{2F6CAEE1-01F2-413F-87C7-D89BE6D650F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FBE48F-1A67-48C4-B46E-E41F0C6D65E7}" type="pres">
      <dgm:prSet presAssocID="{2F6CAEE1-01F2-413F-87C7-D89BE6D650F9}" presName="spNode" presStyleCnt="0"/>
      <dgm:spPr/>
    </dgm:pt>
    <dgm:pt modelId="{2E55E2C0-BD31-4A7F-B97F-AAC110B1509A}" type="pres">
      <dgm:prSet presAssocID="{1136C8BC-0D8A-4FC7-AC4A-C1FC3A1AB79F}" presName="sibTrans" presStyleLbl="sibTrans1D1" presStyleIdx="5" presStyleCnt="7"/>
      <dgm:spPr/>
      <dgm:t>
        <a:bodyPr/>
        <a:lstStyle/>
        <a:p>
          <a:endParaRPr lang="en-IN"/>
        </a:p>
      </dgm:t>
    </dgm:pt>
    <dgm:pt modelId="{6C448BD7-20FA-4076-8E80-5A054ACE9A4E}" type="pres">
      <dgm:prSet presAssocID="{AF3B62E0-2061-41E2-948F-7124C69F97B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F7BB3F-1ABB-4119-A0A0-FB9A6ABC3809}" type="pres">
      <dgm:prSet presAssocID="{AF3B62E0-2061-41E2-948F-7124C69F97BC}" presName="spNode" presStyleCnt="0"/>
      <dgm:spPr/>
    </dgm:pt>
    <dgm:pt modelId="{99D80646-4A49-4B71-B590-E1A5D9CBE05A}" type="pres">
      <dgm:prSet presAssocID="{4577E11D-FF10-46FF-B1F9-85953A3CCE25}" presName="sibTrans" presStyleLbl="sibTrans1D1" presStyleIdx="6" presStyleCnt="7"/>
      <dgm:spPr/>
      <dgm:t>
        <a:bodyPr/>
        <a:lstStyle/>
        <a:p>
          <a:endParaRPr lang="en-IN"/>
        </a:p>
      </dgm:t>
    </dgm:pt>
  </dgm:ptLst>
  <dgm:cxnLst>
    <dgm:cxn modelId="{19A73100-3BE6-4035-9D6C-09E3356630A7}" type="presOf" srcId="{9A10D4A9-6EDB-4BC8-B9FA-D5CBB8163B2F}" destId="{2E5D17C4-D7DD-49BC-815A-1E22CDA2D745}" srcOrd="0" destOrd="0" presId="urn:microsoft.com/office/officeart/2005/8/layout/cycle5"/>
    <dgm:cxn modelId="{21BAF0A4-A956-4D36-A8FE-AA44E7EAFD8A}" type="presOf" srcId="{7B6C82B9-CE36-4D72-BF07-CC4324D07B09}" destId="{443C2BB0-49B0-47AD-BD37-D4EAFA57CD2A}" srcOrd="0" destOrd="0" presId="urn:microsoft.com/office/officeart/2005/8/layout/cycle5"/>
    <dgm:cxn modelId="{425C7095-8BDB-4DCB-BA99-5E92BD226CB5}" type="presOf" srcId="{C5E51261-91CA-4207-B954-A82CFE070D0F}" destId="{FC7F8BD9-4FF4-4A62-98A1-81AD28A26896}" srcOrd="0" destOrd="0" presId="urn:microsoft.com/office/officeart/2005/8/layout/cycle5"/>
    <dgm:cxn modelId="{E99E6ECC-10E0-4B0F-BDC6-109FD185028C}" type="presOf" srcId="{51245645-81BD-41C8-A467-2CCB7A29406E}" destId="{4D247258-447E-4531-8F57-8F48957F1775}" srcOrd="0" destOrd="0" presId="urn:microsoft.com/office/officeart/2005/8/layout/cycle5"/>
    <dgm:cxn modelId="{BB603EC8-E9AE-404B-80FD-96E81EB4A7E6}" type="presOf" srcId="{AED1F9F3-B395-4908-8E8C-AEB9802A5E68}" destId="{63CEC1DA-72A6-4AA5-BDA9-94B43E85D1CF}" srcOrd="0" destOrd="0" presId="urn:microsoft.com/office/officeart/2005/8/layout/cycle5"/>
    <dgm:cxn modelId="{59C4277D-79D9-4AF2-9E9F-2FA01C4B014C}" srcId="{51245645-81BD-41C8-A467-2CCB7A29406E}" destId="{AF3B62E0-2061-41E2-948F-7124C69F97BC}" srcOrd="6" destOrd="0" parTransId="{6714BF2C-3925-4DA8-9FD0-13CAA3A89D08}" sibTransId="{4577E11D-FF10-46FF-B1F9-85953A3CCE25}"/>
    <dgm:cxn modelId="{C10CF8B1-CAAE-4A0E-A899-43C1F8E9B759}" srcId="{51245645-81BD-41C8-A467-2CCB7A29406E}" destId="{02E728C9-6A55-4B37-93FE-30C62D6F1753}" srcOrd="3" destOrd="0" parTransId="{760CBA07-CB1C-418E-A4CF-82E1F14B40D4}" sibTransId="{2BEE7C96-3C0D-4511-8488-99C6BEDFE239}"/>
    <dgm:cxn modelId="{4707BE60-FF11-4F3D-B43A-3AD71E978F4A}" type="presOf" srcId="{D2904EDF-E01D-4247-B140-387D031EAF46}" destId="{A9C7A016-2426-486A-A49E-C4CD1E220018}" srcOrd="0" destOrd="0" presId="urn:microsoft.com/office/officeart/2005/8/layout/cycle5"/>
    <dgm:cxn modelId="{648AAA17-E048-4190-85DB-93FBCBC1667B}" srcId="{51245645-81BD-41C8-A467-2CCB7A29406E}" destId="{2F6CAEE1-01F2-413F-87C7-D89BE6D650F9}" srcOrd="5" destOrd="0" parTransId="{7CBE2471-AF59-45B2-A7D0-4DDA4B952E4F}" sibTransId="{1136C8BC-0D8A-4FC7-AC4A-C1FC3A1AB79F}"/>
    <dgm:cxn modelId="{65905FEF-0506-46EC-964C-EE12D99E5869}" type="presOf" srcId="{29C570C9-7C13-41A1-BA18-8027E4D71DCA}" destId="{D718FA11-9089-435A-AFBD-2329C3906B03}" srcOrd="0" destOrd="0" presId="urn:microsoft.com/office/officeart/2005/8/layout/cycle5"/>
    <dgm:cxn modelId="{A238529E-9CA3-4042-9CE8-A912B4C5618C}" srcId="{51245645-81BD-41C8-A467-2CCB7A29406E}" destId="{C5E51261-91CA-4207-B954-A82CFE070D0F}" srcOrd="0" destOrd="0" parTransId="{4173FEBD-5373-4552-982D-0A7F58F8E574}" sibTransId="{D2904EDF-E01D-4247-B140-387D031EAF46}"/>
    <dgm:cxn modelId="{E190A7F2-888F-4A64-9459-D302056EFE19}" type="presOf" srcId="{02E728C9-6A55-4B37-93FE-30C62D6F1753}" destId="{509B1865-EDF4-4947-9836-C8DD56399806}" srcOrd="0" destOrd="0" presId="urn:microsoft.com/office/officeart/2005/8/layout/cycle5"/>
    <dgm:cxn modelId="{9D1AABD9-CC53-4363-9099-F230838D3877}" type="presOf" srcId="{4577E11D-FF10-46FF-B1F9-85953A3CCE25}" destId="{99D80646-4A49-4B71-B590-E1A5D9CBE05A}" srcOrd="0" destOrd="0" presId="urn:microsoft.com/office/officeart/2005/8/layout/cycle5"/>
    <dgm:cxn modelId="{3F448F62-DEC2-4D28-A917-D29881831951}" srcId="{51245645-81BD-41C8-A467-2CCB7A29406E}" destId="{29C570C9-7C13-41A1-BA18-8027E4D71DCA}" srcOrd="4" destOrd="0" parTransId="{ECA9CD18-4C23-4975-AB77-25A148611B28}" sibTransId="{F9AA17F7-2654-4CB4-A593-5D962770D82F}"/>
    <dgm:cxn modelId="{6E4AD605-8B95-43BC-AACC-7DE476883DAD}" type="presOf" srcId="{9A3C5DFF-AC80-4846-8C13-28E6B81E7D8C}" destId="{6D49DC91-5642-40EB-BD10-BCEE8EAB9FA9}" srcOrd="0" destOrd="0" presId="urn:microsoft.com/office/officeart/2005/8/layout/cycle5"/>
    <dgm:cxn modelId="{D0142801-EF5B-4F86-A653-2BB71D0B8AD2}" type="presOf" srcId="{1136C8BC-0D8A-4FC7-AC4A-C1FC3A1AB79F}" destId="{2E55E2C0-BD31-4A7F-B97F-AAC110B1509A}" srcOrd="0" destOrd="0" presId="urn:microsoft.com/office/officeart/2005/8/layout/cycle5"/>
    <dgm:cxn modelId="{F376FB25-E5B6-47E8-8F1B-4582A819B18C}" type="presOf" srcId="{2F6CAEE1-01F2-413F-87C7-D89BE6D650F9}" destId="{CB5BF1F7-14CE-40DD-A212-FC1D4FE496F0}" srcOrd="0" destOrd="0" presId="urn:microsoft.com/office/officeart/2005/8/layout/cycle5"/>
    <dgm:cxn modelId="{BD804391-3965-447E-A566-151DC0FC519A}" type="presOf" srcId="{2BEE7C96-3C0D-4511-8488-99C6BEDFE239}" destId="{C46E8812-2C17-40CC-A1E0-A51DD3993631}" srcOrd="0" destOrd="0" presId="urn:microsoft.com/office/officeart/2005/8/layout/cycle5"/>
    <dgm:cxn modelId="{EEF747AC-168C-405B-AF02-65C381EEE2F9}" type="presOf" srcId="{F9AA17F7-2654-4CB4-A593-5D962770D82F}" destId="{14BD3545-417C-4D52-BDFB-73FA4458C5CE}" srcOrd="0" destOrd="0" presId="urn:microsoft.com/office/officeart/2005/8/layout/cycle5"/>
    <dgm:cxn modelId="{C188FCDC-B752-4481-B593-C859A1168871}" srcId="{51245645-81BD-41C8-A467-2CCB7A29406E}" destId="{9A10D4A9-6EDB-4BC8-B9FA-D5CBB8163B2F}" srcOrd="1" destOrd="0" parTransId="{05D55D65-74B9-44F0-804B-D3F2F090595C}" sibTransId="{AED1F9F3-B395-4908-8E8C-AEB9802A5E68}"/>
    <dgm:cxn modelId="{DB76DB5A-3EC8-446A-A2DA-FA04CDF4E545}" srcId="{51245645-81BD-41C8-A467-2CCB7A29406E}" destId="{7B6C82B9-CE36-4D72-BF07-CC4324D07B09}" srcOrd="2" destOrd="0" parTransId="{2D1D1CAF-C24C-4D82-90FC-73ADC83B901E}" sibTransId="{9A3C5DFF-AC80-4846-8C13-28E6B81E7D8C}"/>
    <dgm:cxn modelId="{3E0AFC9E-9DF4-4481-8F04-0559ADFA6620}" type="presOf" srcId="{AF3B62E0-2061-41E2-948F-7124C69F97BC}" destId="{6C448BD7-20FA-4076-8E80-5A054ACE9A4E}" srcOrd="0" destOrd="0" presId="urn:microsoft.com/office/officeart/2005/8/layout/cycle5"/>
    <dgm:cxn modelId="{C71560CC-7D09-4D1E-BEBA-DA225A9D0CD8}" type="presParOf" srcId="{4D247258-447E-4531-8F57-8F48957F1775}" destId="{FC7F8BD9-4FF4-4A62-98A1-81AD28A26896}" srcOrd="0" destOrd="0" presId="urn:microsoft.com/office/officeart/2005/8/layout/cycle5"/>
    <dgm:cxn modelId="{BFE074E4-0CC9-4CCB-9EA8-E089D42B672D}" type="presParOf" srcId="{4D247258-447E-4531-8F57-8F48957F1775}" destId="{BB7F4B07-565C-463A-9CC5-ED2DAB5E7156}" srcOrd="1" destOrd="0" presId="urn:microsoft.com/office/officeart/2005/8/layout/cycle5"/>
    <dgm:cxn modelId="{29FB306F-344B-4F01-90A5-82DEE123B5D7}" type="presParOf" srcId="{4D247258-447E-4531-8F57-8F48957F1775}" destId="{A9C7A016-2426-486A-A49E-C4CD1E220018}" srcOrd="2" destOrd="0" presId="urn:microsoft.com/office/officeart/2005/8/layout/cycle5"/>
    <dgm:cxn modelId="{1EBBE96A-ADCF-4F8F-9CE7-7A2DD71B117B}" type="presParOf" srcId="{4D247258-447E-4531-8F57-8F48957F1775}" destId="{2E5D17C4-D7DD-49BC-815A-1E22CDA2D745}" srcOrd="3" destOrd="0" presId="urn:microsoft.com/office/officeart/2005/8/layout/cycle5"/>
    <dgm:cxn modelId="{A91A4856-1F75-4E43-87DD-14C23DC9AB39}" type="presParOf" srcId="{4D247258-447E-4531-8F57-8F48957F1775}" destId="{2EF2BA07-77B8-401F-8E74-8E7B836E0ED7}" srcOrd="4" destOrd="0" presId="urn:microsoft.com/office/officeart/2005/8/layout/cycle5"/>
    <dgm:cxn modelId="{A7682689-537D-4679-A136-8411D4C80032}" type="presParOf" srcId="{4D247258-447E-4531-8F57-8F48957F1775}" destId="{63CEC1DA-72A6-4AA5-BDA9-94B43E85D1CF}" srcOrd="5" destOrd="0" presId="urn:microsoft.com/office/officeart/2005/8/layout/cycle5"/>
    <dgm:cxn modelId="{0B5C02B3-F286-4955-A5C5-8EE15E85E5A4}" type="presParOf" srcId="{4D247258-447E-4531-8F57-8F48957F1775}" destId="{443C2BB0-49B0-47AD-BD37-D4EAFA57CD2A}" srcOrd="6" destOrd="0" presId="urn:microsoft.com/office/officeart/2005/8/layout/cycle5"/>
    <dgm:cxn modelId="{34A49EA1-5EF1-4A95-8E69-D3C3F9062BD0}" type="presParOf" srcId="{4D247258-447E-4531-8F57-8F48957F1775}" destId="{C81DA2FF-3ACB-4182-9D13-79B41DFDF787}" srcOrd="7" destOrd="0" presId="urn:microsoft.com/office/officeart/2005/8/layout/cycle5"/>
    <dgm:cxn modelId="{94D3B3DC-DEEB-4E0C-B4D2-582D544B4195}" type="presParOf" srcId="{4D247258-447E-4531-8F57-8F48957F1775}" destId="{6D49DC91-5642-40EB-BD10-BCEE8EAB9FA9}" srcOrd="8" destOrd="0" presId="urn:microsoft.com/office/officeart/2005/8/layout/cycle5"/>
    <dgm:cxn modelId="{4B8CF576-0DB2-4781-8E95-EF1D15A3AA52}" type="presParOf" srcId="{4D247258-447E-4531-8F57-8F48957F1775}" destId="{509B1865-EDF4-4947-9836-C8DD56399806}" srcOrd="9" destOrd="0" presId="urn:microsoft.com/office/officeart/2005/8/layout/cycle5"/>
    <dgm:cxn modelId="{2978BDF8-E5FF-4480-BB6B-42E32E07E22A}" type="presParOf" srcId="{4D247258-447E-4531-8F57-8F48957F1775}" destId="{36AB5DD2-B768-4D29-9663-BFF1BAEECCA4}" srcOrd="10" destOrd="0" presId="urn:microsoft.com/office/officeart/2005/8/layout/cycle5"/>
    <dgm:cxn modelId="{F157FB5E-E82A-4332-B74C-2F8828D97864}" type="presParOf" srcId="{4D247258-447E-4531-8F57-8F48957F1775}" destId="{C46E8812-2C17-40CC-A1E0-A51DD3993631}" srcOrd="11" destOrd="0" presId="urn:microsoft.com/office/officeart/2005/8/layout/cycle5"/>
    <dgm:cxn modelId="{BA7B4CE8-5FD6-4572-B3E2-4AADFBBC7F7A}" type="presParOf" srcId="{4D247258-447E-4531-8F57-8F48957F1775}" destId="{D718FA11-9089-435A-AFBD-2329C3906B03}" srcOrd="12" destOrd="0" presId="urn:microsoft.com/office/officeart/2005/8/layout/cycle5"/>
    <dgm:cxn modelId="{8A687125-2442-4CE3-96D2-8E5EE7D6A066}" type="presParOf" srcId="{4D247258-447E-4531-8F57-8F48957F1775}" destId="{23FE61B4-E839-4036-B4DB-8948C1390F15}" srcOrd="13" destOrd="0" presId="urn:microsoft.com/office/officeart/2005/8/layout/cycle5"/>
    <dgm:cxn modelId="{2E40F4D2-348E-4B97-9939-61BC92D58F8F}" type="presParOf" srcId="{4D247258-447E-4531-8F57-8F48957F1775}" destId="{14BD3545-417C-4D52-BDFB-73FA4458C5CE}" srcOrd="14" destOrd="0" presId="urn:microsoft.com/office/officeart/2005/8/layout/cycle5"/>
    <dgm:cxn modelId="{8D029B22-260B-49E7-BBC9-FD6C97688223}" type="presParOf" srcId="{4D247258-447E-4531-8F57-8F48957F1775}" destId="{CB5BF1F7-14CE-40DD-A212-FC1D4FE496F0}" srcOrd="15" destOrd="0" presId="urn:microsoft.com/office/officeart/2005/8/layout/cycle5"/>
    <dgm:cxn modelId="{EFD00F16-CB52-4BB0-B306-116953180958}" type="presParOf" srcId="{4D247258-447E-4531-8F57-8F48957F1775}" destId="{03FBE48F-1A67-48C4-B46E-E41F0C6D65E7}" srcOrd="16" destOrd="0" presId="urn:microsoft.com/office/officeart/2005/8/layout/cycle5"/>
    <dgm:cxn modelId="{06E6CCFD-B831-435E-9834-269FA9A510DD}" type="presParOf" srcId="{4D247258-447E-4531-8F57-8F48957F1775}" destId="{2E55E2C0-BD31-4A7F-B97F-AAC110B1509A}" srcOrd="17" destOrd="0" presId="urn:microsoft.com/office/officeart/2005/8/layout/cycle5"/>
    <dgm:cxn modelId="{C79E8657-CDF8-4718-A3C0-C4EA03D35F72}" type="presParOf" srcId="{4D247258-447E-4531-8F57-8F48957F1775}" destId="{6C448BD7-20FA-4076-8E80-5A054ACE9A4E}" srcOrd="18" destOrd="0" presId="urn:microsoft.com/office/officeart/2005/8/layout/cycle5"/>
    <dgm:cxn modelId="{53B8CC9C-41FC-41CA-808D-646B8257C186}" type="presParOf" srcId="{4D247258-447E-4531-8F57-8F48957F1775}" destId="{1BF7BB3F-1ABB-4119-A0A0-FB9A6ABC3809}" srcOrd="19" destOrd="0" presId="urn:microsoft.com/office/officeart/2005/8/layout/cycle5"/>
    <dgm:cxn modelId="{67A13E56-E012-4F76-8F3A-4E5E4CFB8A4B}" type="presParOf" srcId="{4D247258-447E-4531-8F57-8F48957F1775}" destId="{99D80646-4A49-4B71-B590-E1A5D9CBE05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78658-E2DB-4D4A-BBDB-106A06A1698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9777BD6B-1702-4B91-8AF0-F61905F560CB}">
      <dgm:prSet phldrT="[Text]"/>
      <dgm:spPr>
        <a:solidFill>
          <a:srgbClr val="C00000"/>
        </a:solidFill>
      </dgm:spPr>
      <dgm:t>
        <a:bodyPr/>
        <a:lstStyle/>
        <a:p>
          <a:r>
            <a:rPr lang="en-CA" dirty="0" smtClean="0"/>
            <a:t>Use The Books</a:t>
          </a:r>
        </a:p>
        <a:p>
          <a:r>
            <a:rPr lang="en-CA" dirty="0" smtClean="0"/>
            <a:t>Religiously</a:t>
          </a:r>
          <a:endParaRPr lang="en-CA" dirty="0"/>
        </a:p>
      </dgm:t>
    </dgm:pt>
    <dgm:pt modelId="{954EB4D5-3A0D-4092-B88D-DAE040B11964}" type="parTrans" cxnId="{83B3F752-C699-4B2C-8F83-B1F776F5A6EC}">
      <dgm:prSet/>
      <dgm:spPr/>
      <dgm:t>
        <a:bodyPr/>
        <a:lstStyle/>
        <a:p>
          <a:endParaRPr lang="en-CA"/>
        </a:p>
      </dgm:t>
    </dgm:pt>
    <dgm:pt modelId="{12ED40CD-0C3E-4B29-B5E8-5F7D7718387E}" type="sibTrans" cxnId="{83B3F752-C699-4B2C-8F83-B1F776F5A6EC}">
      <dgm:prSet/>
      <dgm:spPr/>
      <dgm:t>
        <a:bodyPr/>
        <a:lstStyle/>
        <a:p>
          <a:endParaRPr lang="en-CA"/>
        </a:p>
      </dgm:t>
    </dgm:pt>
    <dgm:pt modelId="{2130399A-594F-40A1-AB52-A42D86D7400A}">
      <dgm:prSet phldrT="[Text]"/>
      <dgm:spPr>
        <a:solidFill>
          <a:srgbClr val="B45608"/>
        </a:solidFill>
      </dgm:spPr>
      <dgm:t>
        <a:bodyPr/>
        <a:lstStyle/>
        <a:p>
          <a:r>
            <a:rPr lang="en-CA" dirty="0" smtClean="0"/>
            <a:t>Watch the DVDs and CDs</a:t>
          </a:r>
          <a:endParaRPr lang="en-CA" dirty="0"/>
        </a:p>
      </dgm:t>
    </dgm:pt>
    <dgm:pt modelId="{F1AA8DCF-E0EE-48C5-841A-6D73F0A8FF5B}" type="parTrans" cxnId="{239064CB-EDC1-4E3C-A17B-3F41B5862D94}">
      <dgm:prSet/>
      <dgm:spPr/>
      <dgm:t>
        <a:bodyPr/>
        <a:lstStyle/>
        <a:p>
          <a:endParaRPr lang="en-CA"/>
        </a:p>
      </dgm:t>
    </dgm:pt>
    <dgm:pt modelId="{32ECE433-9DAB-4DAC-9B73-BCCA04CBF71C}" type="sibTrans" cxnId="{239064CB-EDC1-4E3C-A17B-3F41B5862D94}">
      <dgm:prSet/>
      <dgm:spPr/>
      <dgm:t>
        <a:bodyPr/>
        <a:lstStyle/>
        <a:p>
          <a:endParaRPr lang="en-CA"/>
        </a:p>
      </dgm:t>
    </dgm:pt>
    <dgm:pt modelId="{89EE7505-DE42-41F4-BA3C-DA2E98D7C8B6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CA" dirty="0" smtClean="0"/>
            <a:t>Practice what you have learnt on workbooks</a:t>
          </a:r>
          <a:endParaRPr lang="en-CA" dirty="0"/>
        </a:p>
      </dgm:t>
    </dgm:pt>
    <dgm:pt modelId="{B75A2A49-0697-40E1-8B56-B18D6AE34A06}" type="parTrans" cxnId="{26E6A76E-585B-4D00-B83C-5BA65B26DAD7}">
      <dgm:prSet/>
      <dgm:spPr/>
      <dgm:t>
        <a:bodyPr/>
        <a:lstStyle/>
        <a:p>
          <a:endParaRPr lang="en-CA"/>
        </a:p>
      </dgm:t>
    </dgm:pt>
    <dgm:pt modelId="{EAC5FEB9-C3C9-4617-93C7-7436E447BC0A}" type="sibTrans" cxnId="{26E6A76E-585B-4D00-B83C-5BA65B26DAD7}">
      <dgm:prSet/>
      <dgm:spPr/>
      <dgm:t>
        <a:bodyPr/>
        <a:lstStyle/>
        <a:p>
          <a:endParaRPr lang="en-CA"/>
        </a:p>
      </dgm:t>
    </dgm:pt>
    <dgm:pt modelId="{46943270-8063-4E14-B5FE-8AEBDC10C81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CA" dirty="0" smtClean="0"/>
            <a:t>Use eLearning for Additional Help on All Subjects</a:t>
          </a:r>
          <a:endParaRPr lang="en-CA" dirty="0"/>
        </a:p>
      </dgm:t>
    </dgm:pt>
    <dgm:pt modelId="{B961100C-ADBC-45C0-98A3-5B87DD62E5B1}" type="parTrans" cxnId="{0262F8FF-48E6-4570-932C-72812DDFAF23}">
      <dgm:prSet/>
      <dgm:spPr/>
      <dgm:t>
        <a:bodyPr/>
        <a:lstStyle/>
        <a:p>
          <a:endParaRPr lang="en-CA"/>
        </a:p>
      </dgm:t>
    </dgm:pt>
    <dgm:pt modelId="{0CD209DA-DC25-4413-B14C-78C5C4D7AEDF}" type="sibTrans" cxnId="{0262F8FF-48E6-4570-932C-72812DDFAF23}">
      <dgm:prSet/>
      <dgm:spPr/>
      <dgm:t>
        <a:bodyPr/>
        <a:lstStyle/>
        <a:p>
          <a:endParaRPr lang="en-CA"/>
        </a:p>
      </dgm:t>
    </dgm:pt>
    <dgm:pt modelId="{56718DEB-D7CF-4E2E-A4F6-FDAE2C6A8A71}">
      <dgm:prSet/>
      <dgm:spPr>
        <a:solidFill>
          <a:srgbClr val="0070C0"/>
        </a:solidFill>
      </dgm:spPr>
      <dgm:t>
        <a:bodyPr/>
        <a:lstStyle/>
        <a:p>
          <a:r>
            <a:rPr lang="en-CA" dirty="0" smtClean="0"/>
            <a:t>Discover the New You</a:t>
          </a:r>
          <a:endParaRPr lang="en-CA" dirty="0"/>
        </a:p>
      </dgm:t>
    </dgm:pt>
    <dgm:pt modelId="{E7C3D382-AF4D-4F13-8811-9C90FE2CF928}" type="parTrans" cxnId="{97DAB1BE-7286-4CF7-8EEB-25EECC106006}">
      <dgm:prSet/>
      <dgm:spPr/>
      <dgm:t>
        <a:bodyPr/>
        <a:lstStyle/>
        <a:p>
          <a:endParaRPr lang="en-CA"/>
        </a:p>
      </dgm:t>
    </dgm:pt>
    <dgm:pt modelId="{3ECEEA31-9E3F-4593-8EE7-539CE02FD8A5}" type="sibTrans" cxnId="{97DAB1BE-7286-4CF7-8EEB-25EECC106006}">
      <dgm:prSet/>
      <dgm:spPr/>
      <dgm:t>
        <a:bodyPr/>
        <a:lstStyle/>
        <a:p>
          <a:endParaRPr lang="en-CA"/>
        </a:p>
      </dgm:t>
    </dgm:pt>
    <dgm:pt modelId="{43B26BEC-6FB4-4BB0-B68B-D7DB47197F6D}" type="pres">
      <dgm:prSet presAssocID="{09178658-E2DB-4D4A-BBDB-106A06A169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98812-2A26-4512-BAB1-50C21A9501AF}" type="pres">
      <dgm:prSet presAssocID="{9777BD6B-1702-4B91-8AF0-F61905F560C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0C04A-F1C4-4EEE-B3F8-1768E7BE704C}" type="pres">
      <dgm:prSet presAssocID="{12ED40CD-0C3E-4B29-B5E8-5F7D7718387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B690E3B-3AB0-4420-8ACC-777F718E1AB7}" type="pres">
      <dgm:prSet presAssocID="{12ED40CD-0C3E-4B29-B5E8-5F7D7718387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9332F6B-9C3C-48AA-BE26-A2817EADFCC0}" type="pres">
      <dgm:prSet presAssocID="{2130399A-594F-40A1-AB52-A42D86D740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6765B-B4B2-45D4-813F-8BEEF578206E}" type="pres">
      <dgm:prSet presAssocID="{32ECE433-9DAB-4DAC-9B73-BCCA04CBF71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228E79-F911-4AE2-8394-D52A3890CAE4}" type="pres">
      <dgm:prSet presAssocID="{32ECE433-9DAB-4DAC-9B73-BCCA04CBF7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6473FB8-F9E7-408A-B1D2-8441438575BA}" type="pres">
      <dgm:prSet presAssocID="{89EE7505-DE42-41F4-BA3C-DA2E98D7C8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8DECE-A5DB-4164-ACEB-43A5EFBD4BEA}" type="pres">
      <dgm:prSet presAssocID="{EAC5FEB9-C3C9-4617-93C7-7436E447BC0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BB5EC1-2DC7-4C8E-A266-361E1606377D}" type="pres">
      <dgm:prSet presAssocID="{EAC5FEB9-C3C9-4617-93C7-7436E447BC0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168D17-408D-4B02-A455-1521A9CC9358}" type="pres">
      <dgm:prSet presAssocID="{46943270-8063-4E14-B5FE-8AEBDC10C8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D3B9-AC3D-47ED-8168-EB5EB8FF44C5}" type="pres">
      <dgm:prSet presAssocID="{0CD209DA-DC25-4413-B14C-78C5C4D7AED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4DD7095-3CCD-4618-9A65-0317BB6A9D09}" type="pres">
      <dgm:prSet presAssocID="{0CD209DA-DC25-4413-B14C-78C5C4D7AED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B9373DE-7473-4D0E-8C0D-10B9AC8F1226}" type="pres">
      <dgm:prSet presAssocID="{56718DEB-D7CF-4E2E-A4F6-FDAE2C6A8A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E3692-30E9-4B9F-ACA5-653FF689DE41}" type="presOf" srcId="{32ECE433-9DAB-4DAC-9B73-BCCA04CBF71C}" destId="{FB16765B-B4B2-45D4-813F-8BEEF578206E}" srcOrd="0" destOrd="0" presId="urn:microsoft.com/office/officeart/2005/8/layout/process1"/>
    <dgm:cxn modelId="{932454DD-C789-4E91-B4CB-FD0CC21ACFA0}" type="presOf" srcId="{9777BD6B-1702-4B91-8AF0-F61905F560CB}" destId="{86598812-2A26-4512-BAB1-50C21A9501AF}" srcOrd="0" destOrd="0" presId="urn:microsoft.com/office/officeart/2005/8/layout/process1"/>
    <dgm:cxn modelId="{26E6A76E-585B-4D00-B83C-5BA65B26DAD7}" srcId="{09178658-E2DB-4D4A-BBDB-106A06A1698E}" destId="{89EE7505-DE42-41F4-BA3C-DA2E98D7C8B6}" srcOrd="2" destOrd="0" parTransId="{B75A2A49-0697-40E1-8B56-B18D6AE34A06}" sibTransId="{EAC5FEB9-C3C9-4617-93C7-7436E447BC0A}"/>
    <dgm:cxn modelId="{239064CB-EDC1-4E3C-A17B-3F41B5862D94}" srcId="{09178658-E2DB-4D4A-BBDB-106A06A1698E}" destId="{2130399A-594F-40A1-AB52-A42D86D7400A}" srcOrd="1" destOrd="0" parTransId="{F1AA8DCF-E0EE-48C5-841A-6D73F0A8FF5B}" sibTransId="{32ECE433-9DAB-4DAC-9B73-BCCA04CBF71C}"/>
    <dgm:cxn modelId="{19FC5C8E-088C-42AC-AC4C-F7F819B4E0E7}" type="presOf" srcId="{56718DEB-D7CF-4E2E-A4F6-FDAE2C6A8A71}" destId="{5B9373DE-7473-4D0E-8C0D-10B9AC8F1226}" srcOrd="0" destOrd="0" presId="urn:microsoft.com/office/officeart/2005/8/layout/process1"/>
    <dgm:cxn modelId="{02D332C1-FC8D-476E-9A8C-8363928ED9F5}" type="presOf" srcId="{32ECE433-9DAB-4DAC-9B73-BCCA04CBF71C}" destId="{6B228E79-F911-4AE2-8394-D52A3890CAE4}" srcOrd="1" destOrd="0" presId="urn:microsoft.com/office/officeart/2005/8/layout/process1"/>
    <dgm:cxn modelId="{6D96E742-C0AB-4AAA-8E23-EF9B8CE83915}" type="presOf" srcId="{2130399A-594F-40A1-AB52-A42D86D7400A}" destId="{E9332F6B-9C3C-48AA-BE26-A2817EADFCC0}" srcOrd="0" destOrd="0" presId="urn:microsoft.com/office/officeart/2005/8/layout/process1"/>
    <dgm:cxn modelId="{CE3C81AE-85BF-415E-B5CF-4E43E61B8476}" type="presOf" srcId="{0CD209DA-DC25-4413-B14C-78C5C4D7AEDF}" destId="{59CFD3B9-AC3D-47ED-8168-EB5EB8FF44C5}" srcOrd="0" destOrd="0" presId="urn:microsoft.com/office/officeart/2005/8/layout/process1"/>
    <dgm:cxn modelId="{97DAB1BE-7286-4CF7-8EEB-25EECC106006}" srcId="{09178658-E2DB-4D4A-BBDB-106A06A1698E}" destId="{56718DEB-D7CF-4E2E-A4F6-FDAE2C6A8A71}" srcOrd="4" destOrd="0" parTransId="{E7C3D382-AF4D-4F13-8811-9C90FE2CF928}" sibTransId="{3ECEEA31-9E3F-4593-8EE7-539CE02FD8A5}"/>
    <dgm:cxn modelId="{15FDD43E-C197-4165-8E18-C3BE130DCC5D}" type="presOf" srcId="{46943270-8063-4E14-B5FE-8AEBDC10C811}" destId="{6D168D17-408D-4B02-A455-1521A9CC9358}" srcOrd="0" destOrd="0" presId="urn:microsoft.com/office/officeart/2005/8/layout/process1"/>
    <dgm:cxn modelId="{0262F8FF-48E6-4570-932C-72812DDFAF23}" srcId="{09178658-E2DB-4D4A-BBDB-106A06A1698E}" destId="{46943270-8063-4E14-B5FE-8AEBDC10C811}" srcOrd="3" destOrd="0" parTransId="{B961100C-ADBC-45C0-98A3-5B87DD62E5B1}" sibTransId="{0CD209DA-DC25-4413-B14C-78C5C4D7AEDF}"/>
    <dgm:cxn modelId="{C296956E-4352-45D2-ADC7-A2C59A90E486}" type="presOf" srcId="{09178658-E2DB-4D4A-BBDB-106A06A1698E}" destId="{43B26BEC-6FB4-4BB0-B68B-D7DB47197F6D}" srcOrd="0" destOrd="0" presId="urn:microsoft.com/office/officeart/2005/8/layout/process1"/>
    <dgm:cxn modelId="{CD23FAB3-B9C2-412C-B891-C86CC5CD9E5F}" type="presOf" srcId="{12ED40CD-0C3E-4B29-B5E8-5F7D7718387E}" destId="{9B690E3B-3AB0-4420-8ACC-777F718E1AB7}" srcOrd="1" destOrd="0" presId="urn:microsoft.com/office/officeart/2005/8/layout/process1"/>
    <dgm:cxn modelId="{94DBF958-F9A4-4D0B-BBF7-AE075B8F0B33}" type="presOf" srcId="{EAC5FEB9-C3C9-4617-93C7-7436E447BC0A}" destId="{EEBB5EC1-2DC7-4C8E-A266-361E1606377D}" srcOrd="1" destOrd="0" presId="urn:microsoft.com/office/officeart/2005/8/layout/process1"/>
    <dgm:cxn modelId="{AB25CD23-8A24-4796-B488-29D87D33E71C}" type="presOf" srcId="{12ED40CD-0C3E-4B29-B5E8-5F7D7718387E}" destId="{94A0C04A-F1C4-4EEE-B3F8-1768E7BE704C}" srcOrd="0" destOrd="0" presId="urn:microsoft.com/office/officeart/2005/8/layout/process1"/>
    <dgm:cxn modelId="{8D843271-DE38-4E74-8416-E4CD8E68F429}" type="presOf" srcId="{0CD209DA-DC25-4413-B14C-78C5C4D7AEDF}" destId="{14DD7095-3CCD-4618-9A65-0317BB6A9D09}" srcOrd="1" destOrd="0" presId="urn:microsoft.com/office/officeart/2005/8/layout/process1"/>
    <dgm:cxn modelId="{69175A78-9827-479D-8BA1-FD75CC37717C}" type="presOf" srcId="{89EE7505-DE42-41F4-BA3C-DA2E98D7C8B6}" destId="{F6473FB8-F9E7-408A-B1D2-8441438575BA}" srcOrd="0" destOrd="0" presId="urn:microsoft.com/office/officeart/2005/8/layout/process1"/>
    <dgm:cxn modelId="{83B3F752-C699-4B2C-8F83-B1F776F5A6EC}" srcId="{09178658-E2DB-4D4A-BBDB-106A06A1698E}" destId="{9777BD6B-1702-4B91-8AF0-F61905F560CB}" srcOrd="0" destOrd="0" parTransId="{954EB4D5-3A0D-4092-B88D-DAE040B11964}" sibTransId="{12ED40CD-0C3E-4B29-B5E8-5F7D7718387E}"/>
    <dgm:cxn modelId="{9FA4E45F-D6A9-4F8E-92FC-C88565674071}" type="presOf" srcId="{EAC5FEB9-C3C9-4617-93C7-7436E447BC0A}" destId="{84F8DECE-A5DB-4164-ACEB-43A5EFBD4BEA}" srcOrd="0" destOrd="0" presId="urn:microsoft.com/office/officeart/2005/8/layout/process1"/>
    <dgm:cxn modelId="{4C530627-0659-4E3C-9997-9F70C6434B3B}" type="presParOf" srcId="{43B26BEC-6FB4-4BB0-B68B-D7DB47197F6D}" destId="{86598812-2A26-4512-BAB1-50C21A9501AF}" srcOrd="0" destOrd="0" presId="urn:microsoft.com/office/officeart/2005/8/layout/process1"/>
    <dgm:cxn modelId="{EA44EAC9-0C8C-4717-9EC8-A2718929EE4B}" type="presParOf" srcId="{43B26BEC-6FB4-4BB0-B68B-D7DB47197F6D}" destId="{94A0C04A-F1C4-4EEE-B3F8-1768E7BE704C}" srcOrd="1" destOrd="0" presId="urn:microsoft.com/office/officeart/2005/8/layout/process1"/>
    <dgm:cxn modelId="{E09FD851-CE73-441C-8A66-46E3833F09CC}" type="presParOf" srcId="{94A0C04A-F1C4-4EEE-B3F8-1768E7BE704C}" destId="{9B690E3B-3AB0-4420-8ACC-777F718E1AB7}" srcOrd="0" destOrd="0" presId="urn:microsoft.com/office/officeart/2005/8/layout/process1"/>
    <dgm:cxn modelId="{816D65E2-F46E-4EAE-90F0-463F61A8CDAC}" type="presParOf" srcId="{43B26BEC-6FB4-4BB0-B68B-D7DB47197F6D}" destId="{E9332F6B-9C3C-48AA-BE26-A2817EADFCC0}" srcOrd="2" destOrd="0" presId="urn:microsoft.com/office/officeart/2005/8/layout/process1"/>
    <dgm:cxn modelId="{2CBC9137-6C1C-4F20-BC5A-46B719A5159D}" type="presParOf" srcId="{43B26BEC-6FB4-4BB0-B68B-D7DB47197F6D}" destId="{FB16765B-B4B2-45D4-813F-8BEEF578206E}" srcOrd="3" destOrd="0" presId="urn:microsoft.com/office/officeart/2005/8/layout/process1"/>
    <dgm:cxn modelId="{ABA36F53-8936-4DD7-9FD5-4D9835194F6F}" type="presParOf" srcId="{FB16765B-B4B2-45D4-813F-8BEEF578206E}" destId="{6B228E79-F911-4AE2-8394-D52A3890CAE4}" srcOrd="0" destOrd="0" presId="urn:microsoft.com/office/officeart/2005/8/layout/process1"/>
    <dgm:cxn modelId="{4024884F-0EB8-490D-A92D-CD9716F548BD}" type="presParOf" srcId="{43B26BEC-6FB4-4BB0-B68B-D7DB47197F6D}" destId="{F6473FB8-F9E7-408A-B1D2-8441438575BA}" srcOrd="4" destOrd="0" presId="urn:microsoft.com/office/officeart/2005/8/layout/process1"/>
    <dgm:cxn modelId="{04985D27-C40C-4F70-BD07-D7140CFF2B65}" type="presParOf" srcId="{43B26BEC-6FB4-4BB0-B68B-D7DB47197F6D}" destId="{84F8DECE-A5DB-4164-ACEB-43A5EFBD4BEA}" srcOrd="5" destOrd="0" presId="urn:microsoft.com/office/officeart/2005/8/layout/process1"/>
    <dgm:cxn modelId="{6E1110C3-9342-4CD3-B461-1903A355526C}" type="presParOf" srcId="{84F8DECE-A5DB-4164-ACEB-43A5EFBD4BEA}" destId="{EEBB5EC1-2DC7-4C8E-A266-361E1606377D}" srcOrd="0" destOrd="0" presId="urn:microsoft.com/office/officeart/2005/8/layout/process1"/>
    <dgm:cxn modelId="{9198D67F-AF36-4AF7-905F-83438F6829A2}" type="presParOf" srcId="{43B26BEC-6FB4-4BB0-B68B-D7DB47197F6D}" destId="{6D168D17-408D-4B02-A455-1521A9CC9358}" srcOrd="6" destOrd="0" presId="urn:microsoft.com/office/officeart/2005/8/layout/process1"/>
    <dgm:cxn modelId="{4DB9CB23-82DF-4793-A09C-636C40E765E1}" type="presParOf" srcId="{43B26BEC-6FB4-4BB0-B68B-D7DB47197F6D}" destId="{59CFD3B9-AC3D-47ED-8168-EB5EB8FF44C5}" srcOrd="7" destOrd="0" presId="urn:microsoft.com/office/officeart/2005/8/layout/process1"/>
    <dgm:cxn modelId="{4584A0B9-7CF5-4C22-8BE5-5D85BC43174A}" type="presParOf" srcId="{59CFD3B9-AC3D-47ED-8168-EB5EB8FF44C5}" destId="{14DD7095-3CCD-4618-9A65-0317BB6A9D09}" srcOrd="0" destOrd="0" presId="urn:microsoft.com/office/officeart/2005/8/layout/process1"/>
    <dgm:cxn modelId="{71C00FF0-7B08-4518-977A-DB8095EA6CA9}" type="presParOf" srcId="{43B26BEC-6FB4-4BB0-B68B-D7DB47197F6D}" destId="{5B9373DE-7473-4D0E-8C0D-10B9AC8F122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2602C-36AF-4D10-B1FB-BD729B8A8DC8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6B8A268F-698F-4C17-8C9E-1C24667E6057}">
      <dgm:prSet phldrT="[Text]"/>
      <dgm:spPr/>
      <dgm:t>
        <a:bodyPr/>
        <a:lstStyle/>
        <a:p>
          <a:r>
            <a:rPr lang="en-US" dirty="0" smtClean="0"/>
            <a:t>World Class Product</a:t>
          </a:r>
          <a:endParaRPr lang="en-IN" dirty="0"/>
        </a:p>
      </dgm:t>
    </dgm:pt>
    <dgm:pt modelId="{24FBF63F-AA85-47A9-9F3A-3731BA30EC00}" type="parTrans" cxnId="{B214339F-12A2-4FEA-9A4B-8AF3DFFEF301}">
      <dgm:prSet/>
      <dgm:spPr/>
      <dgm:t>
        <a:bodyPr/>
        <a:lstStyle/>
        <a:p>
          <a:endParaRPr lang="en-IN"/>
        </a:p>
      </dgm:t>
    </dgm:pt>
    <dgm:pt modelId="{A6578FB6-83F6-46E6-94FD-499C731FADFE}" type="sibTrans" cxnId="{B214339F-12A2-4FEA-9A4B-8AF3DFFEF301}">
      <dgm:prSet/>
      <dgm:spPr/>
      <dgm:t>
        <a:bodyPr/>
        <a:lstStyle/>
        <a:p>
          <a:endParaRPr lang="en-IN"/>
        </a:p>
      </dgm:t>
    </dgm:pt>
    <dgm:pt modelId="{969CEA0C-29F2-4D3F-A31C-E93AC6500264}">
      <dgm:prSet phldrT="[Text]"/>
      <dgm:spPr/>
      <dgm:t>
        <a:bodyPr/>
        <a:lstStyle/>
        <a:p>
          <a:r>
            <a:rPr lang="en-US" dirty="0" smtClean="0"/>
            <a:t>Stability</a:t>
          </a:r>
          <a:endParaRPr lang="en-IN" dirty="0"/>
        </a:p>
      </dgm:t>
    </dgm:pt>
    <dgm:pt modelId="{D372F12D-B3CE-48C2-A2B5-FB67674CC89D}" type="parTrans" cxnId="{260FFF42-8EA6-4D0F-B79C-62B5B547A88B}">
      <dgm:prSet/>
      <dgm:spPr/>
      <dgm:t>
        <a:bodyPr/>
        <a:lstStyle/>
        <a:p>
          <a:endParaRPr lang="en-IN"/>
        </a:p>
      </dgm:t>
    </dgm:pt>
    <dgm:pt modelId="{AB0DEC0C-B3E5-4CE5-A22B-7B9A865F6455}" type="sibTrans" cxnId="{260FFF42-8EA6-4D0F-B79C-62B5B547A88B}">
      <dgm:prSet/>
      <dgm:spPr/>
      <dgm:t>
        <a:bodyPr/>
        <a:lstStyle/>
        <a:p>
          <a:endParaRPr lang="en-IN"/>
        </a:p>
      </dgm:t>
    </dgm:pt>
    <dgm:pt modelId="{BA538807-F64E-42A1-A6AC-8687219CA4B5}">
      <dgm:prSet custT="1"/>
      <dgm:spPr/>
      <dgm:t>
        <a:bodyPr/>
        <a:lstStyle/>
        <a:p>
          <a:r>
            <a:rPr lang="en-US" sz="2400" dirty="0" smtClean="0"/>
            <a:t>Surety</a:t>
          </a:r>
          <a:endParaRPr lang="en-IN" sz="2400" dirty="0"/>
        </a:p>
      </dgm:t>
    </dgm:pt>
    <dgm:pt modelId="{94DF4A85-5385-414F-9F8C-7856DBD9743B}" type="parTrans" cxnId="{BB917B72-23FF-4ED6-98E7-CDB79FE83BAB}">
      <dgm:prSet/>
      <dgm:spPr/>
      <dgm:t>
        <a:bodyPr/>
        <a:lstStyle/>
        <a:p>
          <a:endParaRPr lang="en-IN"/>
        </a:p>
      </dgm:t>
    </dgm:pt>
    <dgm:pt modelId="{637BCAEC-9215-482C-87FC-5115AD1183B2}" type="sibTrans" cxnId="{BB917B72-23FF-4ED6-98E7-CDB79FE83BAB}">
      <dgm:prSet/>
      <dgm:spPr/>
      <dgm:t>
        <a:bodyPr/>
        <a:lstStyle/>
        <a:p>
          <a:endParaRPr lang="en-IN"/>
        </a:p>
      </dgm:t>
    </dgm:pt>
    <dgm:pt modelId="{72297503-2A50-4890-876E-05FACBBA6382}">
      <dgm:prSet custT="1"/>
      <dgm:spPr/>
      <dgm:t>
        <a:bodyPr/>
        <a:lstStyle/>
        <a:p>
          <a:r>
            <a:rPr lang="en-US" sz="2400" dirty="0" smtClean="0"/>
            <a:t>Best Business</a:t>
          </a:r>
          <a:endParaRPr lang="en-IN" sz="2400" dirty="0"/>
        </a:p>
      </dgm:t>
    </dgm:pt>
    <dgm:pt modelId="{C6CC0F0D-AB53-470F-928A-29C4DB9B8F1B}" type="parTrans" cxnId="{4B98D993-5599-4E6B-A507-07BCA261D080}">
      <dgm:prSet/>
      <dgm:spPr/>
      <dgm:t>
        <a:bodyPr/>
        <a:lstStyle/>
        <a:p>
          <a:endParaRPr lang="en-IN"/>
        </a:p>
      </dgm:t>
    </dgm:pt>
    <dgm:pt modelId="{9C460F26-DF32-4176-A92B-FBC0B40FE2C5}" type="sibTrans" cxnId="{4B98D993-5599-4E6B-A507-07BCA261D080}">
      <dgm:prSet/>
      <dgm:spPr/>
      <dgm:t>
        <a:bodyPr/>
        <a:lstStyle/>
        <a:p>
          <a:endParaRPr lang="en-IN"/>
        </a:p>
      </dgm:t>
    </dgm:pt>
    <dgm:pt modelId="{B08AA550-2BE6-4E2A-B4BF-D087F22B2944}" type="pres">
      <dgm:prSet presAssocID="{9A32602C-36AF-4D10-B1FB-BD729B8A8D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2458AF1-837B-4E70-967A-8BBDD9377A52}" type="pres">
      <dgm:prSet presAssocID="{6B8A268F-698F-4C17-8C9E-1C24667E60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34A9B2-BD59-485D-BEE4-0A81FC584887}" type="pres">
      <dgm:prSet presAssocID="{A6578FB6-83F6-46E6-94FD-499C731FADFE}" presName="sibTrans" presStyleLbl="sibTrans2D1" presStyleIdx="0" presStyleCnt="4"/>
      <dgm:spPr/>
      <dgm:t>
        <a:bodyPr/>
        <a:lstStyle/>
        <a:p>
          <a:endParaRPr lang="en-IN"/>
        </a:p>
      </dgm:t>
    </dgm:pt>
    <dgm:pt modelId="{75F9F47F-6A7B-4F2A-AA2D-F7F96A408B68}" type="pres">
      <dgm:prSet presAssocID="{A6578FB6-83F6-46E6-94FD-499C731FADFE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75675B80-2935-4094-9ED7-48C00672C1C7}" type="pres">
      <dgm:prSet presAssocID="{969CEA0C-29F2-4D3F-A31C-E93AC65002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7E6AEC-17F6-4DDA-A6C4-965FE70D963E}" type="pres">
      <dgm:prSet presAssocID="{AB0DEC0C-B3E5-4CE5-A22B-7B9A865F6455}" presName="sibTrans" presStyleLbl="sibTrans2D1" presStyleIdx="1" presStyleCnt="4"/>
      <dgm:spPr/>
      <dgm:t>
        <a:bodyPr/>
        <a:lstStyle/>
        <a:p>
          <a:endParaRPr lang="en-IN"/>
        </a:p>
      </dgm:t>
    </dgm:pt>
    <dgm:pt modelId="{299B891A-2D64-476A-BF92-6B933DC9EEFD}" type="pres">
      <dgm:prSet presAssocID="{AB0DEC0C-B3E5-4CE5-A22B-7B9A865F6455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5E1F7CD1-B41E-40CB-B8E6-9FB613E3043B}" type="pres">
      <dgm:prSet presAssocID="{BA538807-F64E-42A1-A6AC-8687219CA4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4F2ADA-F11D-459E-85F1-FEFC488EB12F}" type="pres">
      <dgm:prSet presAssocID="{637BCAEC-9215-482C-87FC-5115AD1183B2}" presName="sibTrans" presStyleLbl="sibTrans2D1" presStyleIdx="2" presStyleCnt="4"/>
      <dgm:spPr/>
      <dgm:t>
        <a:bodyPr/>
        <a:lstStyle/>
        <a:p>
          <a:endParaRPr lang="en-IN"/>
        </a:p>
      </dgm:t>
    </dgm:pt>
    <dgm:pt modelId="{C53468A2-16EA-47D1-8125-9E2C159584D1}" type="pres">
      <dgm:prSet presAssocID="{637BCAEC-9215-482C-87FC-5115AD1183B2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CA68517E-E324-45A4-A3B8-B5C26B190D79}" type="pres">
      <dgm:prSet presAssocID="{72297503-2A50-4890-876E-05FACBBA638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5F900C-65DF-499A-9D71-13B3BA44CE10}" type="pres">
      <dgm:prSet presAssocID="{9C460F26-DF32-4176-A92B-FBC0B40FE2C5}" presName="sibTrans" presStyleLbl="sibTrans2D1" presStyleIdx="3" presStyleCnt="4"/>
      <dgm:spPr/>
      <dgm:t>
        <a:bodyPr/>
        <a:lstStyle/>
        <a:p>
          <a:endParaRPr lang="en-IN"/>
        </a:p>
      </dgm:t>
    </dgm:pt>
    <dgm:pt modelId="{BB48814F-5049-46E9-AC94-B5A2708DE50C}" type="pres">
      <dgm:prSet presAssocID="{9C460F26-DF32-4176-A92B-FBC0B40FE2C5}" presName="connectorText" presStyleLbl="sibTrans2D1" presStyleIdx="3" presStyleCnt="4"/>
      <dgm:spPr/>
      <dgm:t>
        <a:bodyPr/>
        <a:lstStyle/>
        <a:p>
          <a:endParaRPr lang="en-IN"/>
        </a:p>
      </dgm:t>
    </dgm:pt>
  </dgm:ptLst>
  <dgm:cxnLst>
    <dgm:cxn modelId="{4AD5E9EF-B13C-428C-9758-DC130DA7602C}" type="presOf" srcId="{637BCAEC-9215-482C-87FC-5115AD1183B2}" destId="{9C4F2ADA-F11D-459E-85F1-FEFC488EB12F}" srcOrd="0" destOrd="0" presId="urn:microsoft.com/office/officeart/2005/8/layout/cycle2"/>
    <dgm:cxn modelId="{BE7F6B56-B39C-4D42-A215-13A2D396D105}" type="presOf" srcId="{9C460F26-DF32-4176-A92B-FBC0B40FE2C5}" destId="{BB48814F-5049-46E9-AC94-B5A2708DE50C}" srcOrd="1" destOrd="0" presId="urn:microsoft.com/office/officeart/2005/8/layout/cycle2"/>
    <dgm:cxn modelId="{4045EC89-A1B4-48F7-9A62-9B5CCBF02CA7}" type="presOf" srcId="{9A32602C-36AF-4D10-B1FB-BD729B8A8DC8}" destId="{B08AA550-2BE6-4E2A-B4BF-D087F22B2944}" srcOrd="0" destOrd="0" presId="urn:microsoft.com/office/officeart/2005/8/layout/cycle2"/>
    <dgm:cxn modelId="{260FFF42-8EA6-4D0F-B79C-62B5B547A88B}" srcId="{9A32602C-36AF-4D10-B1FB-BD729B8A8DC8}" destId="{969CEA0C-29F2-4D3F-A31C-E93AC6500264}" srcOrd="1" destOrd="0" parTransId="{D372F12D-B3CE-48C2-A2B5-FB67674CC89D}" sibTransId="{AB0DEC0C-B3E5-4CE5-A22B-7B9A865F6455}"/>
    <dgm:cxn modelId="{8959A2D6-57B5-4D4D-A666-5B42D9080C67}" type="presOf" srcId="{AB0DEC0C-B3E5-4CE5-A22B-7B9A865F6455}" destId="{F07E6AEC-17F6-4DDA-A6C4-965FE70D963E}" srcOrd="0" destOrd="0" presId="urn:microsoft.com/office/officeart/2005/8/layout/cycle2"/>
    <dgm:cxn modelId="{BB917B72-23FF-4ED6-98E7-CDB79FE83BAB}" srcId="{9A32602C-36AF-4D10-B1FB-BD729B8A8DC8}" destId="{BA538807-F64E-42A1-A6AC-8687219CA4B5}" srcOrd="2" destOrd="0" parTransId="{94DF4A85-5385-414F-9F8C-7856DBD9743B}" sibTransId="{637BCAEC-9215-482C-87FC-5115AD1183B2}"/>
    <dgm:cxn modelId="{775E58DA-A2AF-40F5-951C-A930BB34BFD6}" type="presOf" srcId="{72297503-2A50-4890-876E-05FACBBA6382}" destId="{CA68517E-E324-45A4-A3B8-B5C26B190D79}" srcOrd="0" destOrd="0" presId="urn:microsoft.com/office/officeart/2005/8/layout/cycle2"/>
    <dgm:cxn modelId="{4B98D993-5599-4E6B-A507-07BCA261D080}" srcId="{9A32602C-36AF-4D10-B1FB-BD729B8A8DC8}" destId="{72297503-2A50-4890-876E-05FACBBA6382}" srcOrd="3" destOrd="0" parTransId="{C6CC0F0D-AB53-470F-928A-29C4DB9B8F1B}" sibTransId="{9C460F26-DF32-4176-A92B-FBC0B40FE2C5}"/>
    <dgm:cxn modelId="{B214339F-12A2-4FEA-9A4B-8AF3DFFEF301}" srcId="{9A32602C-36AF-4D10-B1FB-BD729B8A8DC8}" destId="{6B8A268F-698F-4C17-8C9E-1C24667E6057}" srcOrd="0" destOrd="0" parTransId="{24FBF63F-AA85-47A9-9F3A-3731BA30EC00}" sibTransId="{A6578FB6-83F6-46E6-94FD-499C731FADFE}"/>
    <dgm:cxn modelId="{441FF4CA-A07E-4E36-9C06-373D497FE75C}" type="presOf" srcId="{A6578FB6-83F6-46E6-94FD-499C731FADFE}" destId="{75F9F47F-6A7B-4F2A-AA2D-F7F96A408B68}" srcOrd="1" destOrd="0" presId="urn:microsoft.com/office/officeart/2005/8/layout/cycle2"/>
    <dgm:cxn modelId="{8E39FA0C-6BB2-4B83-A64E-657E939DE9B1}" type="presOf" srcId="{637BCAEC-9215-482C-87FC-5115AD1183B2}" destId="{C53468A2-16EA-47D1-8125-9E2C159584D1}" srcOrd="1" destOrd="0" presId="urn:microsoft.com/office/officeart/2005/8/layout/cycle2"/>
    <dgm:cxn modelId="{9B7AF0D2-5959-486C-8521-3E2E8613A23B}" type="presOf" srcId="{BA538807-F64E-42A1-A6AC-8687219CA4B5}" destId="{5E1F7CD1-B41E-40CB-B8E6-9FB613E3043B}" srcOrd="0" destOrd="0" presId="urn:microsoft.com/office/officeart/2005/8/layout/cycle2"/>
    <dgm:cxn modelId="{DB5E7EDB-636D-498A-8F68-3D4DF31FF380}" type="presOf" srcId="{A6578FB6-83F6-46E6-94FD-499C731FADFE}" destId="{DE34A9B2-BD59-485D-BEE4-0A81FC584887}" srcOrd="0" destOrd="0" presId="urn:microsoft.com/office/officeart/2005/8/layout/cycle2"/>
    <dgm:cxn modelId="{B2E9FAFA-1521-44CA-B0B9-F0975C59FACA}" type="presOf" srcId="{AB0DEC0C-B3E5-4CE5-A22B-7B9A865F6455}" destId="{299B891A-2D64-476A-BF92-6B933DC9EEFD}" srcOrd="1" destOrd="0" presId="urn:microsoft.com/office/officeart/2005/8/layout/cycle2"/>
    <dgm:cxn modelId="{E9CD8114-1FAF-4F8F-A1C9-4D9B218433E0}" type="presOf" srcId="{6B8A268F-698F-4C17-8C9E-1C24667E6057}" destId="{F2458AF1-837B-4E70-967A-8BBDD9377A52}" srcOrd="0" destOrd="0" presId="urn:microsoft.com/office/officeart/2005/8/layout/cycle2"/>
    <dgm:cxn modelId="{15021DC5-1D74-4543-BCB8-A99DDEC135F5}" type="presOf" srcId="{969CEA0C-29F2-4D3F-A31C-E93AC6500264}" destId="{75675B80-2935-4094-9ED7-48C00672C1C7}" srcOrd="0" destOrd="0" presId="urn:microsoft.com/office/officeart/2005/8/layout/cycle2"/>
    <dgm:cxn modelId="{33A0AFFC-FEB6-44AD-A830-A79698E0A261}" type="presOf" srcId="{9C460F26-DF32-4176-A92B-FBC0B40FE2C5}" destId="{505F900C-65DF-499A-9D71-13B3BA44CE10}" srcOrd="0" destOrd="0" presId="urn:microsoft.com/office/officeart/2005/8/layout/cycle2"/>
    <dgm:cxn modelId="{56C31AF3-5C10-40B8-8F91-4AEDCF8D6E87}" type="presParOf" srcId="{B08AA550-2BE6-4E2A-B4BF-D087F22B2944}" destId="{F2458AF1-837B-4E70-967A-8BBDD9377A52}" srcOrd="0" destOrd="0" presId="urn:microsoft.com/office/officeart/2005/8/layout/cycle2"/>
    <dgm:cxn modelId="{72814402-A328-40A3-985A-FAD028DA0154}" type="presParOf" srcId="{B08AA550-2BE6-4E2A-B4BF-D087F22B2944}" destId="{DE34A9B2-BD59-485D-BEE4-0A81FC584887}" srcOrd="1" destOrd="0" presId="urn:microsoft.com/office/officeart/2005/8/layout/cycle2"/>
    <dgm:cxn modelId="{5D54E71B-6A37-4794-8929-4F89F1E47DC1}" type="presParOf" srcId="{DE34A9B2-BD59-485D-BEE4-0A81FC584887}" destId="{75F9F47F-6A7B-4F2A-AA2D-F7F96A408B68}" srcOrd="0" destOrd="0" presId="urn:microsoft.com/office/officeart/2005/8/layout/cycle2"/>
    <dgm:cxn modelId="{3E916A28-E979-4EDD-8CBB-8E455FBFF44F}" type="presParOf" srcId="{B08AA550-2BE6-4E2A-B4BF-D087F22B2944}" destId="{75675B80-2935-4094-9ED7-48C00672C1C7}" srcOrd="2" destOrd="0" presId="urn:microsoft.com/office/officeart/2005/8/layout/cycle2"/>
    <dgm:cxn modelId="{80E84A19-63B0-4E91-B1DD-42B035D2434B}" type="presParOf" srcId="{B08AA550-2BE6-4E2A-B4BF-D087F22B2944}" destId="{F07E6AEC-17F6-4DDA-A6C4-965FE70D963E}" srcOrd="3" destOrd="0" presId="urn:microsoft.com/office/officeart/2005/8/layout/cycle2"/>
    <dgm:cxn modelId="{26FA2644-0F24-4EC4-9144-E9CED52827D5}" type="presParOf" srcId="{F07E6AEC-17F6-4DDA-A6C4-965FE70D963E}" destId="{299B891A-2D64-476A-BF92-6B933DC9EEFD}" srcOrd="0" destOrd="0" presId="urn:microsoft.com/office/officeart/2005/8/layout/cycle2"/>
    <dgm:cxn modelId="{8E4430DE-BD4C-4687-A61C-D767B62F89F8}" type="presParOf" srcId="{B08AA550-2BE6-4E2A-B4BF-D087F22B2944}" destId="{5E1F7CD1-B41E-40CB-B8E6-9FB613E3043B}" srcOrd="4" destOrd="0" presId="urn:microsoft.com/office/officeart/2005/8/layout/cycle2"/>
    <dgm:cxn modelId="{A240300E-8FA6-44E0-9F34-58DF0124218D}" type="presParOf" srcId="{B08AA550-2BE6-4E2A-B4BF-D087F22B2944}" destId="{9C4F2ADA-F11D-459E-85F1-FEFC488EB12F}" srcOrd="5" destOrd="0" presId="urn:microsoft.com/office/officeart/2005/8/layout/cycle2"/>
    <dgm:cxn modelId="{26BE445B-099D-48A2-A812-1B0236CA710B}" type="presParOf" srcId="{9C4F2ADA-F11D-459E-85F1-FEFC488EB12F}" destId="{C53468A2-16EA-47D1-8125-9E2C159584D1}" srcOrd="0" destOrd="0" presId="urn:microsoft.com/office/officeart/2005/8/layout/cycle2"/>
    <dgm:cxn modelId="{7258BEC3-CEE1-4E1C-A7D2-5876B468658D}" type="presParOf" srcId="{B08AA550-2BE6-4E2A-B4BF-D087F22B2944}" destId="{CA68517E-E324-45A4-A3B8-B5C26B190D79}" srcOrd="6" destOrd="0" presId="urn:microsoft.com/office/officeart/2005/8/layout/cycle2"/>
    <dgm:cxn modelId="{C246238E-102D-43A3-BD23-BDFD00E2F671}" type="presParOf" srcId="{B08AA550-2BE6-4E2A-B4BF-D087F22B2944}" destId="{505F900C-65DF-499A-9D71-13B3BA44CE10}" srcOrd="7" destOrd="0" presId="urn:microsoft.com/office/officeart/2005/8/layout/cycle2"/>
    <dgm:cxn modelId="{7EB86C36-C82C-4D63-BBF7-ABAED0B84A54}" type="presParOf" srcId="{505F900C-65DF-499A-9D71-13B3BA44CE10}" destId="{BB48814F-5049-46E9-AC94-B5A2708DE5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32E0CC-E978-4CF1-80D3-98571A89790A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495EB45C-9670-4A0A-B04B-C51F020A6B08}">
      <dgm:prSet phldrT="[Text]"/>
      <dgm:spPr/>
      <dgm:t>
        <a:bodyPr/>
        <a:lstStyle/>
        <a:p>
          <a:r>
            <a:rPr lang="en-US" dirty="0" smtClean="0"/>
            <a:t>Education First</a:t>
          </a:r>
          <a:endParaRPr lang="en-IN" dirty="0"/>
        </a:p>
      </dgm:t>
    </dgm:pt>
    <dgm:pt modelId="{A4BBCB35-EDDF-4CD6-9BD6-7BB53648EB8D}" type="parTrans" cxnId="{1D0EB2E2-1C5A-4733-B575-E35EA43385E7}">
      <dgm:prSet/>
      <dgm:spPr/>
      <dgm:t>
        <a:bodyPr/>
        <a:lstStyle/>
        <a:p>
          <a:endParaRPr lang="en-IN"/>
        </a:p>
      </dgm:t>
    </dgm:pt>
    <dgm:pt modelId="{57DCE2C0-D93A-4A77-98B5-F85C914825B2}" type="sibTrans" cxnId="{1D0EB2E2-1C5A-4733-B575-E35EA43385E7}">
      <dgm:prSet/>
      <dgm:spPr/>
      <dgm:t>
        <a:bodyPr/>
        <a:lstStyle/>
        <a:p>
          <a:endParaRPr lang="en-IN"/>
        </a:p>
      </dgm:t>
    </dgm:pt>
    <dgm:pt modelId="{CCB4B39F-B6EB-42F0-99E2-126139B963FF}">
      <dgm:prSet phldrT="[Text]"/>
      <dgm:spPr/>
      <dgm:t>
        <a:bodyPr/>
        <a:lstStyle/>
        <a:p>
          <a:r>
            <a:rPr lang="en-US" dirty="0" smtClean="0"/>
            <a:t>eLearning</a:t>
          </a:r>
          <a:endParaRPr lang="en-IN" dirty="0"/>
        </a:p>
      </dgm:t>
    </dgm:pt>
    <dgm:pt modelId="{E7A302E4-3D77-405E-9CB3-03015FC15290}" type="parTrans" cxnId="{9F6E07DC-0A9D-4DB6-9289-9FE48F795CA7}">
      <dgm:prSet/>
      <dgm:spPr/>
      <dgm:t>
        <a:bodyPr/>
        <a:lstStyle/>
        <a:p>
          <a:endParaRPr lang="en-IN"/>
        </a:p>
      </dgm:t>
    </dgm:pt>
    <dgm:pt modelId="{EB8BD3AF-837A-40E2-9CD9-6AA7D442C080}" type="sibTrans" cxnId="{9F6E07DC-0A9D-4DB6-9289-9FE48F795CA7}">
      <dgm:prSet/>
      <dgm:spPr/>
      <dgm:t>
        <a:bodyPr/>
        <a:lstStyle/>
        <a:p>
          <a:endParaRPr lang="en-IN"/>
        </a:p>
      </dgm:t>
    </dgm:pt>
    <dgm:pt modelId="{E7F6C415-77F8-4068-9FD8-17965A78201A}">
      <dgm:prSet phldrT="[Text]"/>
      <dgm:spPr/>
      <dgm:t>
        <a:bodyPr/>
        <a:lstStyle/>
        <a:p>
          <a:r>
            <a:rPr lang="en-US" dirty="0" smtClean="0"/>
            <a:t>Real time Academies</a:t>
          </a:r>
          <a:endParaRPr lang="en-IN" dirty="0"/>
        </a:p>
      </dgm:t>
    </dgm:pt>
    <dgm:pt modelId="{5E141011-1EBD-40F1-8AE9-4421A001783A}" type="parTrans" cxnId="{BA4BF684-8488-405F-A864-802A0B5AD181}">
      <dgm:prSet/>
      <dgm:spPr/>
      <dgm:t>
        <a:bodyPr/>
        <a:lstStyle/>
        <a:p>
          <a:endParaRPr lang="en-IN"/>
        </a:p>
      </dgm:t>
    </dgm:pt>
    <dgm:pt modelId="{DF768F88-B11A-4BF6-AA5B-D3CBF5F003B5}" type="sibTrans" cxnId="{BA4BF684-8488-405F-A864-802A0B5AD181}">
      <dgm:prSet/>
      <dgm:spPr/>
      <dgm:t>
        <a:bodyPr/>
        <a:lstStyle/>
        <a:p>
          <a:endParaRPr lang="en-IN"/>
        </a:p>
      </dgm:t>
    </dgm:pt>
    <dgm:pt modelId="{374D0897-9BE3-4345-9173-10536CC04A93}">
      <dgm:prSet phldrT="[Text]"/>
      <dgm:spPr/>
      <dgm:t>
        <a:bodyPr/>
        <a:lstStyle/>
        <a:p>
          <a:r>
            <a:rPr lang="en-US" dirty="0" smtClean="0"/>
            <a:t>Concept First</a:t>
          </a:r>
          <a:endParaRPr lang="en-IN" dirty="0"/>
        </a:p>
      </dgm:t>
    </dgm:pt>
    <dgm:pt modelId="{EFAF07EC-6848-4A6C-9F82-A5C9B6634021}" type="parTrans" cxnId="{71C79AC5-5EA0-4D39-A32D-B42D0C075F9B}">
      <dgm:prSet/>
      <dgm:spPr/>
      <dgm:t>
        <a:bodyPr/>
        <a:lstStyle/>
        <a:p>
          <a:endParaRPr lang="en-IN"/>
        </a:p>
      </dgm:t>
    </dgm:pt>
    <dgm:pt modelId="{039E24E1-0A4E-4001-A065-5E002B86D17D}" type="sibTrans" cxnId="{71C79AC5-5EA0-4D39-A32D-B42D0C075F9B}">
      <dgm:prSet/>
      <dgm:spPr/>
      <dgm:t>
        <a:bodyPr/>
        <a:lstStyle/>
        <a:p>
          <a:endParaRPr lang="en-IN"/>
        </a:p>
      </dgm:t>
    </dgm:pt>
    <dgm:pt modelId="{0ACF2498-64A8-4913-8013-3B9449E23070}">
      <dgm:prSet phldrT="[Text]"/>
      <dgm:spPr/>
      <dgm:t>
        <a:bodyPr/>
        <a:lstStyle/>
        <a:p>
          <a:r>
            <a:rPr lang="en-US" dirty="0" smtClean="0"/>
            <a:t>Innovation and Development</a:t>
          </a:r>
          <a:endParaRPr lang="en-IN" dirty="0"/>
        </a:p>
      </dgm:t>
    </dgm:pt>
    <dgm:pt modelId="{C2F24F07-F2A8-4727-8BC0-A80D844A2250}" type="parTrans" cxnId="{44711DB7-E6CA-4902-A012-097D836FBBD3}">
      <dgm:prSet/>
      <dgm:spPr/>
      <dgm:t>
        <a:bodyPr/>
        <a:lstStyle/>
        <a:p>
          <a:endParaRPr lang="en-IN"/>
        </a:p>
      </dgm:t>
    </dgm:pt>
    <dgm:pt modelId="{C8D6EBB7-0673-47B0-9E89-C2E868352CC0}" type="sibTrans" cxnId="{44711DB7-E6CA-4902-A012-097D836FBBD3}">
      <dgm:prSet/>
      <dgm:spPr/>
      <dgm:t>
        <a:bodyPr/>
        <a:lstStyle/>
        <a:p>
          <a:endParaRPr lang="en-IN"/>
        </a:p>
      </dgm:t>
    </dgm:pt>
    <dgm:pt modelId="{02809A5F-C45B-4BD1-941E-2634614D6511}">
      <dgm:prSet phldrT="[Text]"/>
      <dgm:spPr/>
      <dgm:t>
        <a:bodyPr/>
        <a:lstStyle/>
        <a:p>
          <a:r>
            <a:rPr lang="en-US" dirty="0" smtClean="0"/>
            <a:t>More than 200 Copyrights</a:t>
          </a:r>
          <a:endParaRPr lang="en-IN" dirty="0"/>
        </a:p>
      </dgm:t>
    </dgm:pt>
    <dgm:pt modelId="{3526B64B-4D55-4109-9BA3-E35C0FEE60F7}" type="parTrans" cxnId="{1EC1B84C-9CE2-4E1F-A7CA-2DCAE51F4C17}">
      <dgm:prSet/>
      <dgm:spPr/>
      <dgm:t>
        <a:bodyPr/>
        <a:lstStyle/>
        <a:p>
          <a:endParaRPr lang="en-IN"/>
        </a:p>
      </dgm:t>
    </dgm:pt>
    <dgm:pt modelId="{844E19D9-3B3F-45BE-9F8D-A2A15019CF78}" type="sibTrans" cxnId="{1EC1B84C-9CE2-4E1F-A7CA-2DCAE51F4C17}">
      <dgm:prSet/>
      <dgm:spPr/>
      <dgm:t>
        <a:bodyPr/>
        <a:lstStyle/>
        <a:p>
          <a:endParaRPr lang="en-IN"/>
        </a:p>
      </dgm:t>
    </dgm:pt>
    <dgm:pt modelId="{F9E3A09C-3DD1-47CC-B492-E94C8005F9CB}">
      <dgm:prSet phldrT="[Text]"/>
      <dgm:spPr/>
      <dgm:t>
        <a:bodyPr/>
        <a:lstStyle/>
        <a:p>
          <a:r>
            <a:rPr lang="en-US" dirty="0" smtClean="0"/>
            <a:t>University Campus</a:t>
          </a:r>
          <a:endParaRPr lang="en-IN" dirty="0"/>
        </a:p>
      </dgm:t>
    </dgm:pt>
    <dgm:pt modelId="{75377B0E-7B02-4B9E-AD50-7CF49286EC99}" type="parTrans" cxnId="{FAC64FFF-E839-48A8-AAC8-F07B3776F774}">
      <dgm:prSet/>
      <dgm:spPr/>
      <dgm:t>
        <a:bodyPr/>
        <a:lstStyle/>
        <a:p>
          <a:endParaRPr lang="en-IN"/>
        </a:p>
      </dgm:t>
    </dgm:pt>
    <dgm:pt modelId="{CAF625C9-DA66-4BA3-B620-C02DD878F1D6}" type="sibTrans" cxnId="{FAC64FFF-E839-48A8-AAC8-F07B3776F774}">
      <dgm:prSet/>
      <dgm:spPr/>
      <dgm:t>
        <a:bodyPr/>
        <a:lstStyle/>
        <a:p>
          <a:endParaRPr lang="en-IN"/>
        </a:p>
      </dgm:t>
    </dgm:pt>
    <dgm:pt modelId="{05E177F4-405E-457C-8C8D-243725EB3796}">
      <dgm:prSet phldrT="[Text]"/>
      <dgm:spPr/>
      <dgm:t>
        <a:bodyPr/>
        <a:lstStyle/>
        <a:p>
          <a:endParaRPr lang="en-IN" dirty="0"/>
        </a:p>
      </dgm:t>
    </dgm:pt>
    <dgm:pt modelId="{CD5E05E0-0DA1-4743-B425-79748A80AA9E}" type="parTrans" cxnId="{329BA5ED-26F5-496C-8853-845F66B493E7}">
      <dgm:prSet/>
      <dgm:spPr/>
      <dgm:t>
        <a:bodyPr/>
        <a:lstStyle/>
        <a:p>
          <a:endParaRPr lang="en-IN"/>
        </a:p>
      </dgm:t>
    </dgm:pt>
    <dgm:pt modelId="{ECB341FF-C5EA-4532-B6E1-BC210BA8445F}" type="sibTrans" cxnId="{329BA5ED-26F5-496C-8853-845F66B493E7}">
      <dgm:prSet/>
      <dgm:spPr/>
      <dgm:t>
        <a:bodyPr/>
        <a:lstStyle/>
        <a:p>
          <a:endParaRPr lang="en-IN"/>
        </a:p>
      </dgm:t>
    </dgm:pt>
    <dgm:pt modelId="{2A30A7C4-CB77-41F8-8013-28E66B0FDD8D}">
      <dgm:prSet phldrT="[Text]"/>
      <dgm:spPr/>
      <dgm:t>
        <a:bodyPr/>
        <a:lstStyle/>
        <a:p>
          <a:r>
            <a:rPr lang="en-US" dirty="0" smtClean="0"/>
            <a:t>Self Study Books, CDs, DVDs</a:t>
          </a:r>
          <a:endParaRPr lang="en-IN" dirty="0"/>
        </a:p>
      </dgm:t>
    </dgm:pt>
    <dgm:pt modelId="{B7751B21-BB0F-4E2D-ABF1-7430AFB20BE7}" type="parTrans" cxnId="{AA512D60-F3D2-4F3D-BD26-C925EB404504}">
      <dgm:prSet/>
      <dgm:spPr/>
      <dgm:t>
        <a:bodyPr/>
        <a:lstStyle/>
        <a:p>
          <a:endParaRPr lang="en-IN"/>
        </a:p>
      </dgm:t>
    </dgm:pt>
    <dgm:pt modelId="{B90C2549-DB08-444E-8BD2-6F380C3BD829}" type="sibTrans" cxnId="{AA512D60-F3D2-4F3D-BD26-C925EB404504}">
      <dgm:prSet/>
      <dgm:spPr/>
      <dgm:t>
        <a:bodyPr/>
        <a:lstStyle/>
        <a:p>
          <a:endParaRPr lang="en-IN"/>
        </a:p>
      </dgm:t>
    </dgm:pt>
    <dgm:pt modelId="{0C7A00A1-B203-4F03-8E16-6D608C4F7780}">
      <dgm:prSet phldrT="[Text]"/>
      <dgm:spPr/>
      <dgm:t>
        <a:bodyPr/>
        <a:lstStyle/>
        <a:p>
          <a:r>
            <a:rPr lang="en-US" dirty="0" smtClean="0"/>
            <a:t>SMS, Discussion forum and Live CHAT</a:t>
          </a:r>
          <a:endParaRPr lang="en-IN" dirty="0"/>
        </a:p>
      </dgm:t>
    </dgm:pt>
    <dgm:pt modelId="{B593670E-B72E-4CC4-93ED-F82D29859884}" type="parTrans" cxnId="{D7B7AD0F-EC98-4F2B-9EFE-9B191C3D5378}">
      <dgm:prSet/>
      <dgm:spPr/>
      <dgm:t>
        <a:bodyPr/>
        <a:lstStyle/>
        <a:p>
          <a:endParaRPr lang="en-IN"/>
        </a:p>
      </dgm:t>
    </dgm:pt>
    <dgm:pt modelId="{5552B3D0-BA61-4142-B736-7FBBFFF5A2AC}" type="sibTrans" cxnId="{D7B7AD0F-EC98-4F2B-9EFE-9B191C3D5378}">
      <dgm:prSet/>
      <dgm:spPr/>
      <dgm:t>
        <a:bodyPr/>
        <a:lstStyle/>
        <a:p>
          <a:endParaRPr lang="en-IN"/>
        </a:p>
      </dgm:t>
    </dgm:pt>
    <dgm:pt modelId="{2616A48E-6C3A-40B4-A5B8-E6D5876DB4AE}">
      <dgm:prSet phldrT="[Text]"/>
      <dgm:spPr/>
      <dgm:t>
        <a:bodyPr/>
        <a:lstStyle/>
        <a:p>
          <a:endParaRPr lang="en-IN" dirty="0"/>
        </a:p>
      </dgm:t>
    </dgm:pt>
    <dgm:pt modelId="{B104C1D6-FB49-4EF8-AC83-101CE781450D}" type="parTrans" cxnId="{AC07CC22-18B4-4298-8F8F-C6FD0FC82274}">
      <dgm:prSet/>
      <dgm:spPr/>
      <dgm:t>
        <a:bodyPr/>
        <a:lstStyle/>
        <a:p>
          <a:endParaRPr lang="en-IN"/>
        </a:p>
      </dgm:t>
    </dgm:pt>
    <dgm:pt modelId="{605DA6FB-9ECC-417D-86DF-07FB58E31B35}" type="sibTrans" cxnId="{AC07CC22-18B4-4298-8F8F-C6FD0FC82274}">
      <dgm:prSet/>
      <dgm:spPr/>
      <dgm:t>
        <a:bodyPr/>
        <a:lstStyle/>
        <a:p>
          <a:endParaRPr lang="en-IN"/>
        </a:p>
      </dgm:t>
    </dgm:pt>
    <dgm:pt modelId="{3E74D908-4A3C-4723-ABE5-4E1F3F6A4313}">
      <dgm:prSet phldrT="[Text]"/>
      <dgm:spPr/>
      <dgm:t>
        <a:bodyPr/>
        <a:lstStyle/>
        <a:p>
          <a:r>
            <a:rPr lang="en-US" dirty="0" smtClean="0"/>
            <a:t>Mobile Compatible Website</a:t>
          </a:r>
          <a:endParaRPr lang="en-IN" dirty="0"/>
        </a:p>
      </dgm:t>
    </dgm:pt>
    <dgm:pt modelId="{9BA869B6-CE04-459D-A94B-D44F7D7CB1A7}" type="parTrans" cxnId="{5D5D19C7-4EA2-4F6D-82CE-3350764A79ED}">
      <dgm:prSet/>
      <dgm:spPr/>
      <dgm:t>
        <a:bodyPr/>
        <a:lstStyle/>
        <a:p>
          <a:endParaRPr lang="en-IN"/>
        </a:p>
      </dgm:t>
    </dgm:pt>
    <dgm:pt modelId="{8A4C30C6-C91B-4DD0-867D-EFD780CD257C}" type="sibTrans" cxnId="{5D5D19C7-4EA2-4F6D-82CE-3350764A79ED}">
      <dgm:prSet/>
      <dgm:spPr/>
      <dgm:t>
        <a:bodyPr/>
        <a:lstStyle/>
        <a:p>
          <a:endParaRPr lang="en-IN"/>
        </a:p>
      </dgm:t>
    </dgm:pt>
    <dgm:pt modelId="{D2665FB5-E11C-46A7-A833-F7E1A60D2CDD}">
      <dgm:prSet phldrT="[Text]"/>
      <dgm:spPr/>
      <dgm:t>
        <a:bodyPr/>
        <a:lstStyle/>
        <a:p>
          <a:r>
            <a:rPr lang="en-US" dirty="0" smtClean="0"/>
            <a:t>100% </a:t>
          </a:r>
          <a:r>
            <a:rPr lang="en-US" dirty="0" err="1" smtClean="0"/>
            <a:t>Inhouse</a:t>
          </a:r>
          <a:r>
            <a:rPr lang="en-US" dirty="0" smtClean="0"/>
            <a:t> Development &amp; Control</a:t>
          </a:r>
          <a:endParaRPr lang="en-IN" dirty="0"/>
        </a:p>
      </dgm:t>
    </dgm:pt>
    <dgm:pt modelId="{854816D0-2494-452E-9E2A-E0400DE301DF}" type="parTrans" cxnId="{7C9D94EB-80DC-4805-86DF-6BDA4C3811BD}">
      <dgm:prSet/>
      <dgm:spPr/>
      <dgm:t>
        <a:bodyPr/>
        <a:lstStyle/>
        <a:p>
          <a:endParaRPr lang="en-IN"/>
        </a:p>
      </dgm:t>
    </dgm:pt>
    <dgm:pt modelId="{053AAA09-4BED-4D21-8A59-1DD8604A0D5D}" type="sibTrans" cxnId="{7C9D94EB-80DC-4805-86DF-6BDA4C3811BD}">
      <dgm:prSet/>
      <dgm:spPr/>
      <dgm:t>
        <a:bodyPr/>
        <a:lstStyle/>
        <a:p>
          <a:endParaRPr lang="en-IN"/>
        </a:p>
      </dgm:t>
    </dgm:pt>
    <dgm:pt modelId="{AA2ED8C6-2653-4B08-A944-64CD9D6DE089}">
      <dgm:prSet phldrT="[Text]"/>
      <dgm:spPr/>
      <dgm:t>
        <a:bodyPr/>
        <a:lstStyle/>
        <a:p>
          <a:r>
            <a:rPr lang="en-US" dirty="0" smtClean="0"/>
            <a:t>Social Media Ready</a:t>
          </a:r>
          <a:endParaRPr lang="en-IN" dirty="0"/>
        </a:p>
      </dgm:t>
    </dgm:pt>
    <dgm:pt modelId="{286F24C7-6323-4096-9125-B623C2113DD7}" type="parTrans" cxnId="{1E484DCB-C1C9-4EFC-A17E-918AD98391F6}">
      <dgm:prSet/>
      <dgm:spPr/>
      <dgm:t>
        <a:bodyPr/>
        <a:lstStyle/>
        <a:p>
          <a:endParaRPr lang="en-IN"/>
        </a:p>
      </dgm:t>
    </dgm:pt>
    <dgm:pt modelId="{ABB848E7-EAA2-4F13-B7C1-27ECBD2ACCD3}" type="sibTrans" cxnId="{1E484DCB-C1C9-4EFC-A17E-918AD98391F6}">
      <dgm:prSet/>
      <dgm:spPr/>
      <dgm:t>
        <a:bodyPr/>
        <a:lstStyle/>
        <a:p>
          <a:endParaRPr lang="en-IN"/>
        </a:p>
      </dgm:t>
    </dgm:pt>
    <dgm:pt modelId="{EDDD05D4-841C-40D8-B619-D0C0D43F8C65}">
      <dgm:prSet phldrT="[Text]"/>
      <dgm:spPr/>
      <dgm:t>
        <a:bodyPr/>
        <a:lstStyle/>
        <a:p>
          <a:r>
            <a:rPr lang="en-US" dirty="0" smtClean="0"/>
            <a:t>Ecommerce Ready</a:t>
          </a:r>
          <a:endParaRPr lang="en-IN" dirty="0"/>
        </a:p>
      </dgm:t>
    </dgm:pt>
    <dgm:pt modelId="{D771BBE2-E6BE-4708-A478-BB3CAD153E51}" type="parTrans" cxnId="{4E3B23DE-8118-4900-BCEF-0DFDFE2CA0A1}">
      <dgm:prSet/>
      <dgm:spPr/>
      <dgm:t>
        <a:bodyPr/>
        <a:lstStyle/>
        <a:p>
          <a:endParaRPr lang="en-IN"/>
        </a:p>
      </dgm:t>
    </dgm:pt>
    <dgm:pt modelId="{DA2F4629-C0C0-4C3F-B758-0140687E85E9}" type="sibTrans" cxnId="{4E3B23DE-8118-4900-BCEF-0DFDFE2CA0A1}">
      <dgm:prSet/>
      <dgm:spPr/>
      <dgm:t>
        <a:bodyPr/>
        <a:lstStyle/>
        <a:p>
          <a:endParaRPr lang="en-IN"/>
        </a:p>
      </dgm:t>
    </dgm:pt>
    <dgm:pt modelId="{5E3DEE8E-95A5-4FD5-B9C3-68E80A0E05CC}">
      <dgm:prSet phldrT="[Text]"/>
      <dgm:spPr/>
      <dgm:t>
        <a:bodyPr/>
        <a:lstStyle/>
        <a:p>
          <a:r>
            <a:rPr lang="en-US" dirty="0" smtClean="0"/>
            <a:t>ISO Certified Standards</a:t>
          </a:r>
          <a:endParaRPr lang="en-IN" dirty="0"/>
        </a:p>
      </dgm:t>
    </dgm:pt>
    <dgm:pt modelId="{7C7916C1-873D-4272-972E-4425291373C1}" type="parTrans" cxnId="{78086C7D-B768-4C21-9F1E-9B75984AE771}">
      <dgm:prSet/>
      <dgm:spPr/>
      <dgm:t>
        <a:bodyPr/>
        <a:lstStyle/>
        <a:p>
          <a:endParaRPr lang="en-IN"/>
        </a:p>
      </dgm:t>
    </dgm:pt>
    <dgm:pt modelId="{E82178D3-424B-43CC-AEF1-800280741CDC}" type="sibTrans" cxnId="{78086C7D-B768-4C21-9F1E-9B75984AE771}">
      <dgm:prSet/>
      <dgm:spPr/>
      <dgm:t>
        <a:bodyPr/>
        <a:lstStyle/>
        <a:p>
          <a:endParaRPr lang="en-IN"/>
        </a:p>
      </dgm:t>
    </dgm:pt>
    <dgm:pt modelId="{A544DB38-2688-4351-A4E7-D5C13B064B26}" type="pres">
      <dgm:prSet presAssocID="{8B32E0CC-E978-4CF1-80D3-98571A8979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44FCF1-07C8-48E5-AE90-75925AD58283}" type="pres">
      <dgm:prSet presAssocID="{495EB45C-9670-4A0A-B04B-C51F020A6B08}" presName="node" presStyleLbl="node1" presStyleIdx="0" presStyleCnt="3" custLinFactNeighborX="2273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FAAB85-6D77-4901-AD7B-FFAC7F42110B}" type="pres">
      <dgm:prSet presAssocID="{57DCE2C0-D93A-4A77-98B5-F85C914825B2}" presName="sibTrans" presStyleCnt="0"/>
      <dgm:spPr/>
    </dgm:pt>
    <dgm:pt modelId="{E374EC42-DA0F-4C5D-BC93-41C27F74D2E7}" type="pres">
      <dgm:prSet presAssocID="{374D0897-9BE3-4345-9173-10536CC04A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A26A657-231A-4D18-BBD6-4EFD52C27736}" type="pres">
      <dgm:prSet presAssocID="{039E24E1-0A4E-4001-A065-5E002B86D17D}" presName="sibTrans" presStyleCnt="0"/>
      <dgm:spPr/>
    </dgm:pt>
    <dgm:pt modelId="{F90EE859-CA73-4B1E-A36E-51D8DDC45C1D}" type="pres">
      <dgm:prSet presAssocID="{0ACF2498-64A8-4913-8013-3B9449E230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0F41E4B-2E77-4F9E-865D-ECDDCCC78C04}" type="presOf" srcId="{2A30A7C4-CB77-41F8-8013-28E66B0FDD8D}" destId="{3544FCF1-07C8-48E5-AE90-75925AD58283}" srcOrd="0" destOrd="4" presId="urn:microsoft.com/office/officeart/2005/8/layout/hList6"/>
    <dgm:cxn modelId="{3D8D5874-7A27-4D40-A411-0532AEF8B5F8}" type="presOf" srcId="{0C7A00A1-B203-4F03-8E16-6D608C4F7780}" destId="{E374EC42-DA0F-4C5D-BC93-41C27F74D2E7}" srcOrd="0" destOrd="1" presId="urn:microsoft.com/office/officeart/2005/8/layout/hList6"/>
    <dgm:cxn modelId="{1E484DCB-C1C9-4EFC-A17E-918AD98391F6}" srcId="{374D0897-9BE3-4345-9173-10536CC04A93}" destId="{AA2ED8C6-2653-4B08-A944-64CD9D6DE089}" srcOrd="1" destOrd="0" parTransId="{286F24C7-6323-4096-9125-B623C2113DD7}" sibTransId="{ABB848E7-EAA2-4F13-B7C1-27ECBD2ACCD3}"/>
    <dgm:cxn modelId="{5D5D19C7-4EA2-4F6D-82CE-3350764A79ED}" srcId="{374D0897-9BE3-4345-9173-10536CC04A93}" destId="{3E74D908-4A3C-4723-ABE5-4E1F3F6A4313}" srcOrd="2" destOrd="0" parTransId="{9BA869B6-CE04-459D-A94B-D44F7D7CB1A7}" sibTransId="{8A4C30C6-C91B-4DD0-867D-EFD780CD257C}"/>
    <dgm:cxn modelId="{D1864BDE-0AAD-4072-BB33-97FDB573C945}" type="presOf" srcId="{CCB4B39F-B6EB-42F0-99E2-126139B963FF}" destId="{3544FCF1-07C8-48E5-AE90-75925AD58283}" srcOrd="0" destOrd="1" presId="urn:microsoft.com/office/officeart/2005/8/layout/hList6"/>
    <dgm:cxn modelId="{E8C7BEF1-D670-457B-9737-F69A3657708D}" type="presOf" srcId="{05E177F4-405E-457C-8C8D-243725EB3796}" destId="{F90EE859-CA73-4B1E-A36E-51D8DDC45C1D}" srcOrd="0" destOrd="4" presId="urn:microsoft.com/office/officeart/2005/8/layout/hList6"/>
    <dgm:cxn modelId="{7C9D94EB-80DC-4805-86DF-6BDA4C3811BD}" srcId="{0ACF2498-64A8-4913-8013-3B9449E23070}" destId="{D2665FB5-E11C-46A7-A833-F7E1A60D2CDD}" srcOrd="1" destOrd="0" parTransId="{854816D0-2494-452E-9E2A-E0400DE301DF}" sibTransId="{053AAA09-4BED-4D21-8A59-1DD8604A0D5D}"/>
    <dgm:cxn modelId="{C0711F02-1F4B-403A-9421-7FBEB2CA74E3}" type="presOf" srcId="{E7F6C415-77F8-4068-9FD8-17965A78201A}" destId="{3544FCF1-07C8-48E5-AE90-75925AD58283}" srcOrd="0" destOrd="2" presId="urn:microsoft.com/office/officeart/2005/8/layout/hList6"/>
    <dgm:cxn modelId="{1EC1B84C-9CE2-4E1F-A7CA-2DCAE51F4C17}" srcId="{0ACF2498-64A8-4913-8013-3B9449E23070}" destId="{02809A5F-C45B-4BD1-941E-2634614D6511}" srcOrd="0" destOrd="0" parTransId="{3526B64B-4D55-4109-9BA3-E35C0FEE60F7}" sibTransId="{844E19D9-3B3F-45BE-9F8D-A2A15019CF78}"/>
    <dgm:cxn modelId="{FAEB377E-5771-4A86-88FD-F054AFC4A85D}" type="presOf" srcId="{374D0897-9BE3-4345-9173-10536CC04A93}" destId="{E374EC42-DA0F-4C5D-BC93-41C27F74D2E7}" srcOrd="0" destOrd="0" presId="urn:microsoft.com/office/officeart/2005/8/layout/hList6"/>
    <dgm:cxn modelId="{84801F50-54EE-42B1-BCB3-EEB3D743B5B2}" type="presOf" srcId="{5E3DEE8E-95A5-4FD5-B9C3-68E80A0E05CC}" destId="{F90EE859-CA73-4B1E-A36E-51D8DDC45C1D}" srcOrd="0" destOrd="3" presId="urn:microsoft.com/office/officeart/2005/8/layout/hList6"/>
    <dgm:cxn modelId="{AA512D60-F3D2-4F3D-BD26-C925EB404504}" srcId="{495EB45C-9670-4A0A-B04B-C51F020A6B08}" destId="{2A30A7C4-CB77-41F8-8013-28E66B0FDD8D}" srcOrd="3" destOrd="0" parTransId="{B7751B21-BB0F-4E2D-ABF1-7430AFB20BE7}" sibTransId="{B90C2549-DB08-444E-8BD2-6F380C3BD829}"/>
    <dgm:cxn modelId="{9238F482-EF95-4098-9C81-E384EC3C19FD}" type="presOf" srcId="{EDDD05D4-841C-40D8-B619-D0C0D43F8C65}" destId="{E374EC42-DA0F-4C5D-BC93-41C27F74D2E7}" srcOrd="0" destOrd="4" presId="urn:microsoft.com/office/officeart/2005/8/layout/hList6"/>
    <dgm:cxn modelId="{4E3B23DE-8118-4900-BCEF-0DFDFE2CA0A1}" srcId="{374D0897-9BE3-4345-9173-10536CC04A93}" destId="{EDDD05D4-841C-40D8-B619-D0C0D43F8C65}" srcOrd="3" destOrd="0" parTransId="{D771BBE2-E6BE-4708-A478-BB3CAD153E51}" sibTransId="{DA2F4629-C0C0-4C3F-B758-0140687E85E9}"/>
    <dgm:cxn modelId="{AA3B658E-B80A-4EB6-A04F-3C2EA77EBD36}" type="presOf" srcId="{8B32E0CC-E978-4CF1-80D3-98571A89790A}" destId="{A544DB38-2688-4351-A4E7-D5C13B064B26}" srcOrd="0" destOrd="0" presId="urn:microsoft.com/office/officeart/2005/8/layout/hList6"/>
    <dgm:cxn modelId="{3C017DF6-F025-4AFC-A4FD-EA972F72747A}" type="presOf" srcId="{3E74D908-4A3C-4723-ABE5-4E1F3F6A4313}" destId="{E374EC42-DA0F-4C5D-BC93-41C27F74D2E7}" srcOrd="0" destOrd="3" presId="urn:microsoft.com/office/officeart/2005/8/layout/hList6"/>
    <dgm:cxn modelId="{1D0EB2E2-1C5A-4733-B575-E35EA43385E7}" srcId="{8B32E0CC-E978-4CF1-80D3-98571A89790A}" destId="{495EB45C-9670-4A0A-B04B-C51F020A6B08}" srcOrd="0" destOrd="0" parTransId="{A4BBCB35-EDDF-4CD6-9BD6-7BB53648EB8D}" sibTransId="{57DCE2C0-D93A-4A77-98B5-F85C914825B2}"/>
    <dgm:cxn modelId="{9F6E07DC-0A9D-4DB6-9289-9FE48F795CA7}" srcId="{495EB45C-9670-4A0A-B04B-C51F020A6B08}" destId="{CCB4B39F-B6EB-42F0-99E2-126139B963FF}" srcOrd="0" destOrd="0" parTransId="{E7A302E4-3D77-405E-9CB3-03015FC15290}" sibTransId="{EB8BD3AF-837A-40E2-9CD9-6AA7D442C080}"/>
    <dgm:cxn modelId="{85072965-C4DF-40EE-8544-FD86CE134E63}" type="presOf" srcId="{D2665FB5-E11C-46A7-A833-F7E1A60D2CDD}" destId="{F90EE859-CA73-4B1E-A36E-51D8DDC45C1D}" srcOrd="0" destOrd="2" presId="urn:microsoft.com/office/officeart/2005/8/layout/hList6"/>
    <dgm:cxn modelId="{543D6417-1080-4367-9042-1C5171BEEA65}" type="presOf" srcId="{F9E3A09C-3DD1-47CC-B492-E94C8005F9CB}" destId="{3544FCF1-07C8-48E5-AE90-75925AD58283}" srcOrd="0" destOrd="3" presId="urn:microsoft.com/office/officeart/2005/8/layout/hList6"/>
    <dgm:cxn modelId="{AE478DFA-A982-4ED3-9284-2033C04C5248}" type="presOf" srcId="{0ACF2498-64A8-4913-8013-3B9449E23070}" destId="{F90EE859-CA73-4B1E-A36E-51D8DDC45C1D}" srcOrd="0" destOrd="0" presId="urn:microsoft.com/office/officeart/2005/8/layout/hList6"/>
    <dgm:cxn modelId="{329BA5ED-26F5-496C-8853-845F66B493E7}" srcId="{0ACF2498-64A8-4913-8013-3B9449E23070}" destId="{05E177F4-405E-457C-8C8D-243725EB3796}" srcOrd="3" destOrd="0" parTransId="{CD5E05E0-0DA1-4743-B425-79748A80AA9E}" sibTransId="{ECB341FF-C5EA-4532-B6E1-BC210BA8445F}"/>
    <dgm:cxn modelId="{1E82D482-5E8C-434A-AD9D-215DB84B3DD9}" type="presOf" srcId="{AA2ED8C6-2653-4B08-A944-64CD9D6DE089}" destId="{E374EC42-DA0F-4C5D-BC93-41C27F74D2E7}" srcOrd="0" destOrd="2" presId="urn:microsoft.com/office/officeart/2005/8/layout/hList6"/>
    <dgm:cxn modelId="{44711DB7-E6CA-4902-A012-097D836FBBD3}" srcId="{8B32E0CC-E978-4CF1-80D3-98571A89790A}" destId="{0ACF2498-64A8-4913-8013-3B9449E23070}" srcOrd="2" destOrd="0" parTransId="{C2F24F07-F2A8-4727-8BC0-A80D844A2250}" sibTransId="{C8D6EBB7-0673-47B0-9E89-C2E868352CC0}"/>
    <dgm:cxn modelId="{3B0F2F95-BB5F-4417-9816-1D04E090A087}" type="presOf" srcId="{2616A48E-6C3A-40B4-A5B8-E6D5876DB4AE}" destId="{E374EC42-DA0F-4C5D-BC93-41C27F74D2E7}" srcOrd="0" destOrd="5" presId="urn:microsoft.com/office/officeart/2005/8/layout/hList6"/>
    <dgm:cxn modelId="{78086C7D-B768-4C21-9F1E-9B75984AE771}" srcId="{0ACF2498-64A8-4913-8013-3B9449E23070}" destId="{5E3DEE8E-95A5-4FD5-B9C3-68E80A0E05CC}" srcOrd="2" destOrd="0" parTransId="{7C7916C1-873D-4272-972E-4425291373C1}" sibTransId="{E82178D3-424B-43CC-AEF1-800280741CDC}"/>
    <dgm:cxn modelId="{BA4BF684-8488-405F-A864-802A0B5AD181}" srcId="{495EB45C-9670-4A0A-B04B-C51F020A6B08}" destId="{E7F6C415-77F8-4068-9FD8-17965A78201A}" srcOrd="1" destOrd="0" parTransId="{5E141011-1EBD-40F1-8AE9-4421A001783A}" sibTransId="{DF768F88-B11A-4BF6-AA5B-D3CBF5F003B5}"/>
    <dgm:cxn modelId="{AC07CC22-18B4-4298-8F8F-C6FD0FC82274}" srcId="{374D0897-9BE3-4345-9173-10536CC04A93}" destId="{2616A48E-6C3A-40B4-A5B8-E6D5876DB4AE}" srcOrd="4" destOrd="0" parTransId="{B104C1D6-FB49-4EF8-AC83-101CE781450D}" sibTransId="{605DA6FB-9ECC-417D-86DF-07FB58E31B35}"/>
    <dgm:cxn modelId="{D7B7AD0F-EC98-4F2B-9EFE-9B191C3D5378}" srcId="{374D0897-9BE3-4345-9173-10536CC04A93}" destId="{0C7A00A1-B203-4F03-8E16-6D608C4F7780}" srcOrd="0" destOrd="0" parTransId="{B593670E-B72E-4CC4-93ED-F82D29859884}" sibTransId="{5552B3D0-BA61-4142-B736-7FBBFFF5A2AC}"/>
    <dgm:cxn modelId="{89FC177F-CA2A-4E0F-A609-B2167B73D550}" type="presOf" srcId="{02809A5F-C45B-4BD1-941E-2634614D6511}" destId="{F90EE859-CA73-4B1E-A36E-51D8DDC45C1D}" srcOrd="0" destOrd="1" presId="urn:microsoft.com/office/officeart/2005/8/layout/hList6"/>
    <dgm:cxn modelId="{71C79AC5-5EA0-4D39-A32D-B42D0C075F9B}" srcId="{8B32E0CC-E978-4CF1-80D3-98571A89790A}" destId="{374D0897-9BE3-4345-9173-10536CC04A93}" srcOrd="1" destOrd="0" parTransId="{EFAF07EC-6848-4A6C-9F82-A5C9B6634021}" sibTransId="{039E24E1-0A4E-4001-A065-5E002B86D17D}"/>
    <dgm:cxn modelId="{D97375FC-8CB5-47DB-87E4-7F299A23FCBD}" type="presOf" srcId="{495EB45C-9670-4A0A-B04B-C51F020A6B08}" destId="{3544FCF1-07C8-48E5-AE90-75925AD58283}" srcOrd="0" destOrd="0" presId="urn:microsoft.com/office/officeart/2005/8/layout/hList6"/>
    <dgm:cxn modelId="{FAC64FFF-E839-48A8-AAC8-F07B3776F774}" srcId="{495EB45C-9670-4A0A-B04B-C51F020A6B08}" destId="{F9E3A09C-3DD1-47CC-B492-E94C8005F9CB}" srcOrd="2" destOrd="0" parTransId="{75377B0E-7B02-4B9E-AD50-7CF49286EC99}" sibTransId="{CAF625C9-DA66-4BA3-B620-C02DD878F1D6}"/>
    <dgm:cxn modelId="{F3B6100D-9473-49B4-9281-874809443479}" type="presParOf" srcId="{A544DB38-2688-4351-A4E7-D5C13B064B26}" destId="{3544FCF1-07C8-48E5-AE90-75925AD58283}" srcOrd="0" destOrd="0" presId="urn:microsoft.com/office/officeart/2005/8/layout/hList6"/>
    <dgm:cxn modelId="{A457DE55-BCEA-4B76-BF1B-C29F315955A4}" type="presParOf" srcId="{A544DB38-2688-4351-A4E7-D5C13B064B26}" destId="{BEFAAB85-6D77-4901-AD7B-FFAC7F42110B}" srcOrd="1" destOrd="0" presId="urn:microsoft.com/office/officeart/2005/8/layout/hList6"/>
    <dgm:cxn modelId="{C605A706-45A5-4A34-AB69-ABF939A5E2A4}" type="presParOf" srcId="{A544DB38-2688-4351-A4E7-D5C13B064B26}" destId="{E374EC42-DA0F-4C5D-BC93-41C27F74D2E7}" srcOrd="2" destOrd="0" presId="urn:microsoft.com/office/officeart/2005/8/layout/hList6"/>
    <dgm:cxn modelId="{0C6336AA-9CDB-4702-87F7-7384A015EB06}" type="presParOf" srcId="{A544DB38-2688-4351-A4E7-D5C13B064B26}" destId="{0A26A657-231A-4D18-BBD6-4EFD52C27736}" srcOrd="3" destOrd="0" presId="urn:microsoft.com/office/officeart/2005/8/layout/hList6"/>
    <dgm:cxn modelId="{E4D9EEFC-0173-4CFB-ACE9-F27830B5C845}" type="presParOf" srcId="{A544DB38-2688-4351-A4E7-D5C13B064B26}" destId="{F90EE859-CA73-4B1E-A36E-51D8DDC45C1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F8BD9-4FF4-4A62-98A1-81AD28A26896}">
      <dsp:nvSpPr>
        <dsp:cNvPr id="0" name=""/>
        <dsp:cNvSpPr/>
      </dsp:nvSpPr>
      <dsp:spPr>
        <a:xfrm>
          <a:off x="3592115" y="185"/>
          <a:ext cx="1350168" cy="8776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Target</a:t>
          </a:r>
          <a:endParaRPr lang="en-IN" sz="2100" kern="1200" dirty="0"/>
        </a:p>
      </dsp:txBody>
      <dsp:txXfrm>
        <a:off x="3592115" y="185"/>
        <a:ext cx="1350168" cy="877609"/>
      </dsp:txXfrm>
    </dsp:sp>
    <dsp:sp modelId="{A9C7A016-2426-486A-A49E-C4CD1E220018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3356228" y="149311"/>
              </a:moveTo>
              <a:arcTo wR="2504417" hR="2504417" stAng="17393064" swAng="7717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D17C4-D7DD-49BC-815A-1E22CDA2D745}">
      <dsp:nvSpPr>
        <dsp:cNvPr id="0" name=""/>
        <dsp:cNvSpPr/>
      </dsp:nvSpPr>
      <dsp:spPr>
        <a:xfrm>
          <a:off x="5550147" y="943124"/>
          <a:ext cx="1350168" cy="8776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Plan</a:t>
          </a:r>
          <a:endParaRPr lang="en-IN" sz="2100" kern="1200" dirty="0"/>
        </a:p>
      </dsp:txBody>
      <dsp:txXfrm>
        <a:off x="5550147" y="943124"/>
        <a:ext cx="1350168" cy="877609"/>
      </dsp:txXfrm>
    </dsp:sp>
    <dsp:sp modelId="{63CEC1DA-72A6-4AA5-BDA9-94B43E85D1CF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4845172" y="1613929"/>
              </a:moveTo>
              <a:arcTo wR="2504417" hR="2504417" stAng="20350308" swAng="10640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C2BB0-49B0-47AD-BD37-D4EAFA57CD2A}">
      <dsp:nvSpPr>
        <dsp:cNvPr id="0" name=""/>
        <dsp:cNvSpPr/>
      </dsp:nvSpPr>
      <dsp:spPr>
        <a:xfrm>
          <a:off x="6033741" y="3061888"/>
          <a:ext cx="1350168" cy="8776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Act</a:t>
          </a:r>
          <a:endParaRPr lang="en-IN" sz="2100" kern="1200" dirty="0"/>
        </a:p>
      </dsp:txBody>
      <dsp:txXfrm>
        <a:off x="6033741" y="3061888"/>
        <a:ext cx="1350168" cy="877609"/>
      </dsp:txXfrm>
    </dsp:sp>
    <dsp:sp modelId="{6D49DC91-5642-40EB-BD10-BCEE8EAB9FA9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4715185" y="3681111"/>
              </a:moveTo>
              <a:arcTo wR="2504417" hR="2504417" stAng="1681464" swAng="8351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B1865-EDF4-4947-9836-C8DD56399806}">
      <dsp:nvSpPr>
        <dsp:cNvPr id="0" name=""/>
        <dsp:cNvSpPr/>
      </dsp:nvSpPr>
      <dsp:spPr>
        <a:xfrm>
          <a:off x="4678741" y="4761004"/>
          <a:ext cx="1350168" cy="8776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Review</a:t>
          </a:r>
          <a:endParaRPr lang="en-IN" sz="2100" kern="1200" dirty="0"/>
        </a:p>
      </dsp:txBody>
      <dsp:txXfrm>
        <a:off x="4678741" y="4761004"/>
        <a:ext cx="1350168" cy="877609"/>
      </dsp:txXfrm>
    </dsp:sp>
    <dsp:sp modelId="{C46E8812-2C17-40CC-A1E0-A51DD3993631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2752807" y="4996485"/>
              </a:moveTo>
              <a:arcTo wR="2504417" hR="2504417" stAng="5058479" swAng="68304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8FA11-9089-435A-AFBD-2329C3906B03}">
      <dsp:nvSpPr>
        <dsp:cNvPr id="0" name=""/>
        <dsp:cNvSpPr/>
      </dsp:nvSpPr>
      <dsp:spPr>
        <a:xfrm>
          <a:off x="2505489" y="4761004"/>
          <a:ext cx="1350168" cy="87760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Improvise</a:t>
          </a:r>
          <a:endParaRPr lang="en-IN" sz="2100" kern="1200" dirty="0"/>
        </a:p>
      </dsp:txBody>
      <dsp:txXfrm>
        <a:off x="2505489" y="4761004"/>
        <a:ext cx="1350168" cy="877609"/>
      </dsp:txXfrm>
    </dsp:sp>
    <dsp:sp modelId="{14BD3545-417C-4D52-BDFB-73FA4458C5CE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641634" y="4178378"/>
              </a:moveTo>
              <a:arcTo wR="2504417" hR="2504417" stAng="8283362" swAng="83517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BF1F7-14CE-40DD-A212-FC1D4FE496F0}">
      <dsp:nvSpPr>
        <dsp:cNvPr id="0" name=""/>
        <dsp:cNvSpPr/>
      </dsp:nvSpPr>
      <dsp:spPr>
        <a:xfrm>
          <a:off x="1150489" y="3061888"/>
          <a:ext cx="1350168" cy="8776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Achieve</a:t>
          </a:r>
          <a:endParaRPr lang="en-IN" sz="2100" kern="1200" dirty="0"/>
        </a:p>
      </dsp:txBody>
      <dsp:txXfrm>
        <a:off x="1150489" y="3061888"/>
        <a:ext cx="1350168" cy="877609"/>
      </dsp:txXfrm>
    </dsp:sp>
    <dsp:sp modelId="{2E55E2C0-BD31-4A7F-B97F-AAC110B1509A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3649" y="2369267"/>
              </a:moveTo>
              <a:arcTo wR="2504417" hR="2504417" stAng="10985606" swAng="10640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8BD7-20FA-4076-8E80-5A054ACE9A4E}">
      <dsp:nvSpPr>
        <dsp:cNvPr id="0" name=""/>
        <dsp:cNvSpPr/>
      </dsp:nvSpPr>
      <dsp:spPr>
        <a:xfrm>
          <a:off x="1634083" y="943124"/>
          <a:ext cx="1350168" cy="8776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Celebrate</a:t>
          </a:r>
          <a:endParaRPr lang="en-IN" sz="2100" kern="1200" dirty="0"/>
        </a:p>
      </dsp:txBody>
      <dsp:txXfrm>
        <a:off x="1634083" y="943124"/>
        <a:ext cx="1350168" cy="877609"/>
      </dsp:txXfrm>
    </dsp:sp>
    <dsp:sp modelId="{99D80646-4A49-4B71-B590-E1A5D9CBE05A}">
      <dsp:nvSpPr>
        <dsp:cNvPr id="0" name=""/>
        <dsp:cNvSpPr/>
      </dsp:nvSpPr>
      <dsp:spPr>
        <a:xfrm>
          <a:off x="1762782" y="438990"/>
          <a:ext cx="5008834" cy="5008834"/>
        </a:xfrm>
        <a:custGeom>
          <a:avLst/>
          <a:gdLst/>
          <a:ahLst/>
          <a:cxnLst/>
          <a:rect l="0" t="0" r="0" b="0"/>
          <a:pathLst>
            <a:path>
              <a:moveTo>
                <a:pt x="1149694" y="398038"/>
              </a:moveTo>
              <a:arcTo wR="2504417" hR="2504417" stAng="14235169" swAng="7717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98812-2A26-4512-BAB1-50C21A9501AF}">
      <dsp:nvSpPr>
        <dsp:cNvPr id="0" name=""/>
        <dsp:cNvSpPr/>
      </dsp:nvSpPr>
      <dsp:spPr>
        <a:xfrm>
          <a:off x="4185" y="493176"/>
          <a:ext cx="1297604" cy="172829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Use The Books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Religiously</a:t>
          </a:r>
          <a:endParaRPr lang="en-CA" sz="1800" kern="1200" dirty="0"/>
        </a:p>
      </dsp:txBody>
      <dsp:txXfrm>
        <a:off x="4185" y="493176"/>
        <a:ext cx="1297604" cy="1728291"/>
      </dsp:txXfrm>
    </dsp:sp>
    <dsp:sp modelId="{94A0C04A-F1C4-4EEE-B3F8-1768E7BE704C}">
      <dsp:nvSpPr>
        <dsp:cNvPr id="0" name=""/>
        <dsp:cNvSpPr/>
      </dsp:nvSpPr>
      <dsp:spPr>
        <a:xfrm>
          <a:off x="1431550" y="1196419"/>
          <a:ext cx="275092" cy="321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1431550" y="1196419"/>
        <a:ext cx="275092" cy="321805"/>
      </dsp:txXfrm>
    </dsp:sp>
    <dsp:sp modelId="{E9332F6B-9C3C-48AA-BE26-A2817EADFCC0}">
      <dsp:nvSpPr>
        <dsp:cNvPr id="0" name=""/>
        <dsp:cNvSpPr/>
      </dsp:nvSpPr>
      <dsp:spPr>
        <a:xfrm>
          <a:off x="1820831" y="493176"/>
          <a:ext cx="1297604" cy="1728291"/>
        </a:xfrm>
        <a:prstGeom prst="roundRect">
          <a:avLst>
            <a:gd name="adj" fmla="val 10000"/>
          </a:avLst>
        </a:prstGeom>
        <a:solidFill>
          <a:srgbClr val="B456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Watch the DVDs and CDs</a:t>
          </a:r>
          <a:endParaRPr lang="en-CA" sz="1800" kern="1200" dirty="0"/>
        </a:p>
      </dsp:txBody>
      <dsp:txXfrm>
        <a:off x="1820831" y="493176"/>
        <a:ext cx="1297604" cy="1728291"/>
      </dsp:txXfrm>
    </dsp:sp>
    <dsp:sp modelId="{FB16765B-B4B2-45D4-813F-8BEEF578206E}">
      <dsp:nvSpPr>
        <dsp:cNvPr id="0" name=""/>
        <dsp:cNvSpPr/>
      </dsp:nvSpPr>
      <dsp:spPr>
        <a:xfrm>
          <a:off x="3248196" y="1196419"/>
          <a:ext cx="275092" cy="321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3248196" y="1196419"/>
        <a:ext cx="275092" cy="321805"/>
      </dsp:txXfrm>
    </dsp:sp>
    <dsp:sp modelId="{F6473FB8-F9E7-408A-B1D2-8441438575BA}">
      <dsp:nvSpPr>
        <dsp:cNvPr id="0" name=""/>
        <dsp:cNvSpPr/>
      </dsp:nvSpPr>
      <dsp:spPr>
        <a:xfrm>
          <a:off x="3637477" y="493176"/>
          <a:ext cx="1297604" cy="172829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Practice what you have learnt on workbooks</a:t>
          </a:r>
          <a:endParaRPr lang="en-CA" sz="1800" kern="1200" dirty="0"/>
        </a:p>
      </dsp:txBody>
      <dsp:txXfrm>
        <a:off x="3637477" y="493176"/>
        <a:ext cx="1297604" cy="1728291"/>
      </dsp:txXfrm>
    </dsp:sp>
    <dsp:sp modelId="{84F8DECE-A5DB-4164-ACEB-43A5EFBD4BEA}">
      <dsp:nvSpPr>
        <dsp:cNvPr id="0" name=""/>
        <dsp:cNvSpPr/>
      </dsp:nvSpPr>
      <dsp:spPr>
        <a:xfrm>
          <a:off x="5064842" y="1196419"/>
          <a:ext cx="275092" cy="321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5064842" y="1196419"/>
        <a:ext cx="275092" cy="321805"/>
      </dsp:txXfrm>
    </dsp:sp>
    <dsp:sp modelId="{6D168D17-408D-4B02-A455-1521A9CC9358}">
      <dsp:nvSpPr>
        <dsp:cNvPr id="0" name=""/>
        <dsp:cNvSpPr/>
      </dsp:nvSpPr>
      <dsp:spPr>
        <a:xfrm>
          <a:off x="5454123" y="493176"/>
          <a:ext cx="1297604" cy="17282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Use eLearning for Additional Help on All Subjects</a:t>
          </a:r>
          <a:endParaRPr lang="en-CA" sz="1800" kern="1200" dirty="0"/>
        </a:p>
      </dsp:txBody>
      <dsp:txXfrm>
        <a:off x="5454123" y="493176"/>
        <a:ext cx="1297604" cy="1728291"/>
      </dsp:txXfrm>
    </dsp:sp>
    <dsp:sp modelId="{59CFD3B9-AC3D-47ED-8168-EB5EB8FF44C5}">
      <dsp:nvSpPr>
        <dsp:cNvPr id="0" name=""/>
        <dsp:cNvSpPr/>
      </dsp:nvSpPr>
      <dsp:spPr>
        <a:xfrm>
          <a:off x="6881488" y="1196419"/>
          <a:ext cx="275092" cy="321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>
        <a:off x="6881488" y="1196419"/>
        <a:ext cx="275092" cy="321805"/>
      </dsp:txXfrm>
    </dsp:sp>
    <dsp:sp modelId="{5B9373DE-7473-4D0E-8C0D-10B9AC8F1226}">
      <dsp:nvSpPr>
        <dsp:cNvPr id="0" name=""/>
        <dsp:cNvSpPr/>
      </dsp:nvSpPr>
      <dsp:spPr>
        <a:xfrm>
          <a:off x="7270769" y="493176"/>
          <a:ext cx="1297604" cy="172829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Discover the New You</a:t>
          </a:r>
          <a:endParaRPr lang="en-CA" sz="1800" kern="1200" dirty="0"/>
        </a:p>
      </dsp:txBody>
      <dsp:txXfrm>
        <a:off x="7270769" y="493176"/>
        <a:ext cx="1297604" cy="17282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58AF1-837B-4E70-967A-8BBDD9377A52}">
      <dsp:nvSpPr>
        <dsp:cNvPr id="0" name=""/>
        <dsp:cNvSpPr/>
      </dsp:nvSpPr>
      <dsp:spPr>
        <a:xfrm>
          <a:off x="3109168" y="763"/>
          <a:ext cx="1706463" cy="17064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World Class Product</a:t>
          </a:r>
          <a:endParaRPr lang="en-IN" sz="2700" kern="1200" dirty="0"/>
        </a:p>
      </dsp:txBody>
      <dsp:txXfrm>
        <a:off x="3109168" y="763"/>
        <a:ext cx="1706463" cy="1706463"/>
      </dsp:txXfrm>
    </dsp:sp>
    <dsp:sp modelId="{DE34A9B2-BD59-485D-BEE4-0A81FC584887}">
      <dsp:nvSpPr>
        <dsp:cNvPr id="0" name=""/>
        <dsp:cNvSpPr/>
      </dsp:nvSpPr>
      <dsp:spPr>
        <a:xfrm rot="2700000">
          <a:off x="4632566" y="1463436"/>
          <a:ext cx="454481" cy="57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2700000">
        <a:off x="4632566" y="1463436"/>
        <a:ext cx="454481" cy="575931"/>
      </dsp:txXfrm>
    </dsp:sp>
    <dsp:sp modelId="{75675B80-2935-4094-9ED7-48C00672C1C7}">
      <dsp:nvSpPr>
        <dsp:cNvPr id="0" name=""/>
        <dsp:cNvSpPr/>
      </dsp:nvSpPr>
      <dsp:spPr>
        <a:xfrm>
          <a:off x="4922173" y="1813768"/>
          <a:ext cx="1706463" cy="1706463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Stability</a:t>
          </a:r>
          <a:endParaRPr lang="en-IN" sz="2700" kern="1200" dirty="0"/>
        </a:p>
      </dsp:txBody>
      <dsp:txXfrm>
        <a:off x="4922173" y="1813768"/>
        <a:ext cx="1706463" cy="1706463"/>
      </dsp:txXfrm>
    </dsp:sp>
    <dsp:sp modelId="{F07E6AEC-17F6-4DDA-A6C4-965FE70D963E}">
      <dsp:nvSpPr>
        <dsp:cNvPr id="0" name=""/>
        <dsp:cNvSpPr/>
      </dsp:nvSpPr>
      <dsp:spPr>
        <a:xfrm rot="8100000">
          <a:off x="4650756" y="3276441"/>
          <a:ext cx="454481" cy="57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8100000">
        <a:off x="4650756" y="3276441"/>
        <a:ext cx="454481" cy="575931"/>
      </dsp:txXfrm>
    </dsp:sp>
    <dsp:sp modelId="{5E1F7CD1-B41E-40CB-B8E6-9FB613E3043B}">
      <dsp:nvSpPr>
        <dsp:cNvPr id="0" name=""/>
        <dsp:cNvSpPr/>
      </dsp:nvSpPr>
      <dsp:spPr>
        <a:xfrm>
          <a:off x="3109168" y="3626773"/>
          <a:ext cx="1706463" cy="1706463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Surety</a:t>
          </a:r>
          <a:endParaRPr lang="en-IN" sz="2400" kern="1200" dirty="0"/>
        </a:p>
      </dsp:txBody>
      <dsp:txXfrm>
        <a:off x="3109168" y="3626773"/>
        <a:ext cx="1706463" cy="1706463"/>
      </dsp:txXfrm>
    </dsp:sp>
    <dsp:sp modelId="{9C4F2ADA-F11D-459E-85F1-FEFC488EB12F}">
      <dsp:nvSpPr>
        <dsp:cNvPr id="0" name=""/>
        <dsp:cNvSpPr/>
      </dsp:nvSpPr>
      <dsp:spPr>
        <a:xfrm rot="13500000">
          <a:off x="2837752" y="3294631"/>
          <a:ext cx="454481" cy="57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13500000">
        <a:off x="2837752" y="3294631"/>
        <a:ext cx="454481" cy="575931"/>
      </dsp:txXfrm>
    </dsp:sp>
    <dsp:sp modelId="{CA68517E-E324-45A4-A3B8-B5C26B190D79}">
      <dsp:nvSpPr>
        <dsp:cNvPr id="0" name=""/>
        <dsp:cNvSpPr/>
      </dsp:nvSpPr>
      <dsp:spPr>
        <a:xfrm>
          <a:off x="1296163" y="1813768"/>
          <a:ext cx="1706463" cy="170646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Best Business</a:t>
          </a:r>
          <a:endParaRPr lang="en-IN" sz="2400" kern="1200" dirty="0"/>
        </a:p>
      </dsp:txBody>
      <dsp:txXfrm>
        <a:off x="1296163" y="1813768"/>
        <a:ext cx="1706463" cy="1706463"/>
      </dsp:txXfrm>
    </dsp:sp>
    <dsp:sp modelId="{505F900C-65DF-499A-9D71-13B3BA44CE10}">
      <dsp:nvSpPr>
        <dsp:cNvPr id="0" name=""/>
        <dsp:cNvSpPr/>
      </dsp:nvSpPr>
      <dsp:spPr>
        <a:xfrm rot="18900000">
          <a:off x="2819561" y="1481627"/>
          <a:ext cx="454481" cy="575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100" kern="1200"/>
        </a:p>
      </dsp:txBody>
      <dsp:txXfrm rot="18900000">
        <a:off x="2819561" y="1481627"/>
        <a:ext cx="454481" cy="5759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4FCF1-07C8-48E5-AE90-75925AD58283}">
      <dsp:nvSpPr>
        <dsp:cNvPr id="0" name=""/>
        <dsp:cNvSpPr/>
      </dsp:nvSpPr>
      <dsp:spPr>
        <a:xfrm rot="16200000">
          <a:off x="-1224361" y="1264840"/>
          <a:ext cx="4851400" cy="232171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41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Education First</a:t>
          </a:r>
          <a:endParaRPr lang="en-IN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eLearning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Real time Academies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University Campus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Self Study Books, CDs, DVDs</a:t>
          </a:r>
          <a:endParaRPr lang="en-IN" sz="1800" kern="1200" dirty="0"/>
        </a:p>
      </dsp:txBody>
      <dsp:txXfrm rot="16200000">
        <a:off x="-1224361" y="1264840"/>
        <a:ext cx="4851400" cy="2321718"/>
      </dsp:txXfrm>
    </dsp:sp>
    <dsp:sp modelId="{E374EC42-DA0F-4C5D-BC93-41C27F74D2E7}">
      <dsp:nvSpPr>
        <dsp:cNvPr id="0" name=""/>
        <dsp:cNvSpPr/>
      </dsp:nvSpPr>
      <dsp:spPr>
        <a:xfrm rot="16200000">
          <a:off x="1231899" y="1264840"/>
          <a:ext cx="4851400" cy="2321718"/>
        </a:xfrm>
        <a:prstGeom prst="flowChartManualOperati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41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Concept First</a:t>
          </a:r>
          <a:endParaRPr lang="en-IN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SMS, Discussion forum and Live CHAT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Social Media Ready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Mobile Compatible Website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Ecommerce Ready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</dsp:txBody>
      <dsp:txXfrm rot="16200000">
        <a:off x="1231899" y="1264840"/>
        <a:ext cx="4851400" cy="2321718"/>
      </dsp:txXfrm>
    </dsp:sp>
    <dsp:sp modelId="{F90EE859-CA73-4B1E-A36E-51D8DDC45C1D}">
      <dsp:nvSpPr>
        <dsp:cNvPr id="0" name=""/>
        <dsp:cNvSpPr/>
      </dsp:nvSpPr>
      <dsp:spPr>
        <a:xfrm rot="16200000">
          <a:off x="3727747" y="1264840"/>
          <a:ext cx="4851400" cy="2321718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411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Innovation and Development</a:t>
          </a:r>
          <a:endParaRPr lang="en-IN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More than 200 Copyrights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100% </a:t>
          </a:r>
          <a:r>
            <a:rPr lang="en-US" sz="1800" kern="1200" dirty="0" err="1" smtClean="0"/>
            <a:t>Inhouse</a:t>
          </a:r>
          <a:r>
            <a:rPr lang="en-US" sz="1800" kern="1200" dirty="0" smtClean="0"/>
            <a:t> Development &amp; Control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ISO Certified Standards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</dsp:txBody>
      <dsp:txXfrm rot="16200000">
        <a:off x="3727747" y="1264840"/>
        <a:ext cx="4851400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048D-E6F8-46AB-A522-1ECCD22EB938}" type="datetimeFigureOut">
              <a:rPr lang="en-IN" smtClean="0"/>
              <a:pPr/>
              <a:t>20-04-2013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72D7-8388-4F8E-B17F-A61D1CE3369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A258-BB0D-4A32-86C0-5770E28685BC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890-02AA-4CAA-89E4-9574D65560C0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892B-DD58-41E2-8F6C-208817235FBD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A497-82C1-456B-B957-8B9CDD49A991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CC60-1A3E-48FA-9C2D-A9CC217838C0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699D-E754-4AAE-990A-15C04A6FAA4A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D4AD-C993-47BF-88A4-CB2411CA945A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F480-49E1-40E7-89C5-A8A473006DF6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977-B283-433C-953D-4670AEB61C7A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256E-8DEC-4F13-BC7F-0256BEF64EA6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3E56-9E20-4EA0-A1A1-253029A3C36C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5AA7-2B07-4728-A82F-F1B9E373ACEA}" type="datetime1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3145-A2AD-46B5-B5C4-C973E736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diagramData" Target="../diagrams/data2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ishi Sehdev\Pictures\Presentation\3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08" y="1295400"/>
            <a:ext cx="3283791" cy="5169626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169" name="Object 20"/>
          <p:cNvGraphicFramePr>
            <a:graphicFrameLocks noChangeAspect="1"/>
          </p:cNvGraphicFramePr>
          <p:nvPr/>
        </p:nvGraphicFramePr>
        <p:xfrm>
          <a:off x="4572000" y="852896"/>
          <a:ext cx="2590800" cy="975904"/>
        </p:xfrm>
        <a:graphic>
          <a:graphicData uri="http://schemas.openxmlformats.org/presentationml/2006/ole">
            <p:oleObj spid="_x0000_s7169" name="Photo Editor Photo" r:id="rId5" imgW="4067743" imgH="1467055" progId="">
              <p:embed/>
            </p:oleObj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362200" y="2362200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Preparing </a:t>
            </a:r>
          </a:p>
          <a:p>
            <a:pPr algn="ctr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for </a:t>
            </a:r>
          </a:p>
          <a:p>
            <a:pPr algn="ctr"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opportunity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4876800"/>
            <a:ext cx="3864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IN" sz="32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Talkatora</a:t>
            </a:r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stadium</a:t>
            </a:r>
          </a:p>
          <a:p>
            <a:pPr lvl="0" algn="ctr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New </a:t>
            </a:r>
            <a:r>
              <a:rPr lang="en-US" sz="32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delhi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8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Diagram 7"/>
          <p:cNvGraphicFramePr/>
          <p:nvPr/>
        </p:nvGraphicFramePr>
        <p:xfrm>
          <a:off x="1143000" y="6858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295400"/>
            <a:ext cx="1981200" cy="49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838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Circle of life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2004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Mantra To Achieve</a:t>
            </a:r>
            <a:endParaRPr lang="en-IN" sz="2400" dirty="0"/>
          </a:p>
        </p:txBody>
      </p:sp>
      <p:sp>
        <p:nvSpPr>
          <p:cNvPr id="10" name="Up Arrow 9"/>
          <p:cNvSpPr/>
          <p:nvPr/>
        </p:nvSpPr>
        <p:spPr>
          <a:xfrm>
            <a:off x="5181600" y="1752600"/>
            <a:ext cx="4572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7F8BD9-4FF4-4A62-98A1-81AD28A26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FC7F8BD9-4FF4-4A62-98A1-81AD28A26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C7A016-2426-486A-A49E-C4CD1E220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A9C7A016-2426-486A-A49E-C4CD1E220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5D17C4-D7DD-49BC-815A-1E22CDA2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2E5D17C4-D7DD-49BC-815A-1E22CDA2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CEC1DA-72A6-4AA5-BDA9-94B43E85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63CEC1DA-72A6-4AA5-BDA9-94B43E85D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3C2BB0-49B0-47AD-BD37-D4EAFA57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443C2BB0-49B0-47AD-BD37-D4EAFA57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49DC91-5642-40EB-BD10-BCEE8EAB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6D49DC91-5642-40EB-BD10-BCEE8EAB9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9B1865-EDF4-4947-9836-C8DD56399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509B1865-EDF4-4947-9836-C8DD56399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6E8812-2C17-40CC-A1E0-A51DD3993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C46E8812-2C17-40CC-A1E0-A51DD3993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8FA11-9089-435A-AFBD-2329C3906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D718FA11-9089-435A-AFBD-2329C3906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BD3545-417C-4D52-BDFB-73FA4458C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graphicEl>
                                              <a:dgm id="{14BD3545-417C-4D52-BDFB-73FA4458C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5BF1F7-14CE-40DD-A212-FC1D4FE4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CB5BF1F7-14CE-40DD-A212-FC1D4FE49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55E2C0-BD31-4A7F-B97F-AAC110B15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graphicEl>
                                              <a:dgm id="{2E55E2C0-BD31-4A7F-B97F-AAC110B15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448BD7-20FA-4076-8E80-5A054ACE9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graphicEl>
                                              <a:dgm id="{6C448BD7-20FA-4076-8E80-5A054ACE9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D80646-4A49-4B71-B590-E1A5D9CBE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graphicEl>
                                              <a:dgm id="{99D80646-4A49-4B71-B590-E1A5D9CBE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4" grpId="0" build="allAtOnce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0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685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Target : walk 5 </a:t>
            </a:r>
            <a:r>
              <a:rPr lang="en-IN" sz="24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kms</a:t>
            </a:r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in 40 minutes in 5 weeks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Date: 11 </a:t>
            </a:r>
            <a:r>
              <a:rPr lang="en-US" sz="2400" b="1" cap="all" dirty="0" err="1" smtClean="0">
                <a:ln w="9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april</a:t>
            </a:r>
            <a:r>
              <a:rPr lang="en-US" sz="2400" b="1" cap="all" dirty="0" smtClean="0">
                <a:ln w="9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2013 		Start Date: 16/04/13</a:t>
            </a:r>
            <a:endParaRPr lang="en-IN" sz="2400" b="1" cap="all" dirty="0" smtClean="0">
              <a:ln w="9000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334000"/>
          <a:ext cx="8001000" cy="8412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1"/>
                <a:gridCol w="2209800"/>
                <a:gridCol w="1733116"/>
                <a:gridCol w="2000683"/>
              </a:tblGrid>
              <a:tr h="7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5 km in 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40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minutes</a:t>
                      </a:r>
                      <a:endParaRPr lang="en-IN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35 days </a:t>
                      </a: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15/05/31</a:t>
                      </a:r>
                      <a:endParaRPr lang="en-IN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Achieved</a:t>
                      </a:r>
                      <a:endParaRPr lang="en-IN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Yes.. Yes..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Party</a:t>
                      </a:r>
                      <a:endParaRPr lang="en-IN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600200"/>
          <a:ext cx="8001000" cy="121919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1"/>
                <a:gridCol w="2209800"/>
                <a:gridCol w="1733116"/>
                <a:gridCol w="2000683"/>
              </a:tblGrid>
              <a:tr h="356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Mission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Target Time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8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862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2 </a:t>
                      </a:r>
                      <a:r>
                        <a:rPr lang="en-IN" sz="2400" dirty="0" err="1" smtClean="0"/>
                        <a:t>kms</a:t>
                      </a:r>
                      <a:r>
                        <a:rPr lang="en-IN" sz="2400" dirty="0" smtClean="0"/>
                        <a:t> </a:t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in </a:t>
                      </a:r>
                      <a:r>
                        <a:rPr lang="en-IN" sz="2400" dirty="0"/>
                        <a:t>15 minutes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07 </a:t>
                      </a:r>
                      <a:r>
                        <a:rPr lang="en-IN" sz="2400" dirty="0"/>
                        <a:t>days </a:t>
                      </a:r>
                      <a:r>
                        <a:rPr lang="en-IN" sz="2400" dirty="0" smtClean="0"/>
                        <a:t/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23/04/13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Achieved,</a:t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before time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Very </a:t>
                      </a:r>
                      <a:r>
                        <a:rPr lang="en-IN" sz="2400" dirty="0" smtClean="0"/>
                        <a:t>Easy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2819400"/>
          <a:ext cx="8001000" cy="8412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1"/>
                <a:gridCol w="2209800"/>
                <a:gridCol w="1733116"/>
                <a:gridCol w="2000683"/>
              </a:tblGrid>
              <a:tr h="7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3 Km </a:t>
                      </a:r>
                      <a:r>
                        <a:rPr lang="en-IN" sz="2400" dirty="0" smtClean="0"/>
                        <a:t/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in </a:t>
                      </a:r>
                      <a:r>
                        <a:rPr lang="en-IN" sz="2400" dirty="0"/>
                        <a:t>25 Minutes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14 </a:t>
                      </a:r>
                      <a:r>
                        <a:rPr lang="en-IN" sz="2400" dirty="0" smtClean="0"/>
                        <a:t>days </a:t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30/04/2013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Achieved, </a:t>
                      </a:r>
                      <a:r>
                        <a:rPr lang="en-IN" sz="2400" dirty="0" smtClean="0"/>
                        <a:t/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before </a:t>
                      </a:r>
                      <a:r>
                        <a:rPr lang="en-IN" sz="2400" dirty="0"/>
                        <a:t>time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Easy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1000" y="3657600"/>
          <a:ext cx="8001000" cy="8412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1"/>
                <a:gridCol w="2209800"/>
                <a:gridCol w="1733116"/>
                <a:gridCol w="2000683"/>
              </a:tblGrid>
              <a:tr h="7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4 Km </a:t>
                      </a:r>
                      <a:r>
                        <a:rPr lang="en-IN" sz="2400" dirty="0" smtClean="0"/>
                        <a:t/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in </a:t>
                      </a:r>
                      <a:r>
                        <a:rPr lang="en-IN" sz="2400" dirty="0"/>
                        <a:t>35 Minutes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21 days </a:t>
                      </a:r>
                      <a:endParaRPr lang="en-IN" sz="2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01/05/13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Achieved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Easy, </a:t>
                      </a:r>
                      <a:r>
                        <a:rPr lang="en-IN" sz="2400" dirty="0" smtClean="0"/>
                        <a:t>Need </a:t>
                      </a:r>
                      <a:r>
                        <a:rPr lang="en-IN" sz="2400" dirty="0"/>
                        <a:t>to Drink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4495800"/>
          <a:ext cx="8001000" cy="8412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57401"/>
                <a:gridCol w="2209800"/>
                <a:gridCol w="1733116"/>
                <a:gridCol w="2000683"/>
              </a:tblGrid>
              <a:tr h="764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5 Km in </a:t>
                      </a:r>
                      <a:r>
                        <a:rPr lang="en-IN" sz="2400" dirty="0" smtClean="0"/>
                        <a:t/>
                      </a:r>
                      <a:br>
                        <a:rPr lang="en-IN" sz="2400" dirty="0" smtClean="0"/>
                      </a:br>
                      <a:r>
                        <a:rPr lang="en-IN" sz="2400" dirty="0" smtClean="0"/>
                        <a:t>45 </a:t>
                      </a:r>
                      <a:r>
                        <a:rPr lang="en-IN" sz="2400" dirty="0"/>
                        <a:t>Minutes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28 days </a:t>
                      </a:r>
                      <a:endParaRPr lang="en-IN" sz="2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08/05/13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Achieved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Tired,</a:t>
                      </a:r>
                      <a:r>
                        <a:rPr lang="en-IN" sz="2400" baseline="0" dirty="0" smtClean="0"/>
                        <a:t> </a:t>
                      </a:r>
                      <a:br>
                        <a:rPr lang="en-IN" sz="2400" baseline="0" dirty="0" smtClean="0"/>
                      </a:br>
                      <a:r>
                        <a:rPr lang="en-IN" sz="2400" dirty="0" smtClean="0"/>
                        <a:t>Need </a:t>
                      </a:r>
                      <a:r>
                        <a:rPr lang="en-IN" sz="2400" dirty="0"/>
                        <a:t>to </a:t>
                      </a:r>
                      <a:r>
                        <a:rPr lang="en-IN" sz="2400" dirty="0" smtClean="0"/>
                        <a:t>Sleep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C:\Users\Rishi Sehdev\Documents\Presentation Material\Images\motivational-success-training.jpg"/>
          <p:cNvPicPr>
            <a:picLocks noChangeAspect="1" noChangeArrowheads="1"/>
          </p:cNvPicPr>
          <p:nvPr/>
        </p:nvPicPr>
        <p:blipFill>
          <a:blip r:embed="rId2" cstate="print"/>
          <a:srcRect l="12950" r="17121"/>
          <a:stretch>
            <a:fillRect/>
          </a:stretch>
        </p:blipFill>
        <p:spPr bwMode="auto">
          <a:xfrm>
            <a:off x="0" y="1295400"/>
            <a:ext cx="4114800" cy="5100638"/>
          </a:xfrm>
          <a:prstGeom prst="rect">
            <a:avLst/>
          </a:prstGeom>
          <a:noFill/>
        </p:spPr>
      </p:pic>
      <p:pic>
        <p:nvPicPr>
          <p:cNvPr id="10" name="Picture 1" descr="C:\Users\Rishi Sehdev\Documents\Presentation Material\Images\impact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3200400"/>
            <a:ext cx="5029199" cy="3234054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6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6804" name="Picture 4" descr="C:\Users\Rishi Sehdev\Documents\Presentation Material\Images\success (2).jpg"/>
          <p:cNvPicPr>
            <a:picLocks noChangeAspect="1" noChangeArrowheads="1"/>
          </p:cNvPicPr>
          <p:nvPr/>
        </p:nvPicPr>
        <p:blipFill>
          <a:blip r:embed="rId5" cstate="print"/>
          <a:srcRect t="13006" b="10235"/>
          <a:stretch>
            <a:fillRect/>
          </a:stretch>
        </p:blipFill>
        <p:spPr bwMode="auto">
          <a:xfrm>
            <a:off x="4114800" y="480596"/>
            <a:ext cx="5029200" cy="271980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8382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congratulations</a:t>
            </a:r>
            <a:endParaRPr lang="en-IN" sz="24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3352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celebrations</a:t>
            </a:r>
            <a:endParaRPr lang="en-IN" sz="240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9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685800"/>
            <a:ext cx="7620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cap="all" spc="10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Make your list of Goals Now..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819400"/>
          <a:ext cx="8077202" cy="189650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53316"/>
                <a:gridCol w="1276865"/>
                <a:gridCol w="1615091"/>
                <a:gridCol w="1615965"/>
                <a:gridCol w="1615965"/>
              </a:tblGrid>
              <a:tr h="575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House Construction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15,00,000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April 15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Mauritius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Holiday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90,000/-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en-US" sz="2000" baseline="30000" dirty="0" smtClean="0">
                          <a:latin typeface="+mn-l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 Dec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&gt;p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1371600"/>
          <a:ext cx="8077202" cy="98884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53316"/>
                <a:gridCol w="1276865"/>
                <a:gridCol w="1615091"/>
                <a:gridCol w="1615965"/>
                <a:gridCol w="1615965"/>
              </a:tblGrid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</a:rPr>
                        <a:t>Mission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</a:rPr>
                        <a:t>Date line</a:t>
                      </a:r>
                      <a:endParaRPr lang="en-IN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IN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Pulsar Bike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55,000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20 June</a:t>
                      </a:r>
                      <a:r>
                        <a:rPr lang="en-US" sz="2000" baseline="0" dirty="0" smtClean="0"/>
                        <a:t> 2013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in progress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1000" y="2362200"/>
          <a:ext cx="8077202" cy="49442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53316"/>
                <a:gridCol w="1276865"/>
                <a:gridCol w="1615091"/>
                <a:gridCol w="1615965"/>
                <a:gridCol w="1615965"/>
              </a:tblGrid>
              <a:tr h="49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 Swift </a:t>
                      </a:r>
                      <a:r>
                        <a:rPr lang="en-IN" sz="2000" dirty="0" err="1" smtClean="0"/>
                        <a:t>Dezire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500,000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Aug13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5181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Write it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362200" y="518160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Feel it</a:t>
            </a:r>
            <a:endParaRPr lang="en-IN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114800" y="5181600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chase it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6096000" y="5181600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Live it</a:t>
            </a:r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>
            <a:off x="1752600" y="52578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24"/>
          <p:cNvSpPr/>
          <p:nvPr/>
        </p:nvSpPr>
        <p:spPr>
          <a:xfrm>
            <a:off x="3429000" y="52578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>
            <a:off x="5410200" y="5257800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304800" y="685800"/>
            <a:ext cx="8229600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live it</a:t>
            </a:r>
          </a:p>
          <a:p>
            <a:pPr algn="ctr"/>
            <a:r>
              <a:rPr lang="en-US" sz="138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Everyday</a:t>
            </a:r>
          </a:p>
          <a:p>
            <a:pPr algn="ctr"/>
            <a:endParaRPr lang="en-US" sz="900" b="1" cap="all" spc="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900" b="1" cap="all" spc="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900" b="1" cap="all" spc="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900" b="1" cap="all" spc="1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allAtOnce"/>
      <p:bldP spid="21" grpId="0" build="allAtOnce"/>
      <p:bldP spid="22" grpId="0" build="allAtOnce"/>
      <p:bldP spid="24" grpId="0" animBg="1"/>
      <p:bldP spid="25" grpId="0" animBg="1"/>
      <p:bldP spid="2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6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685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Set your Sales Target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0999" y="1447800"/>
          <a:ext cx="8153400" cy="3352800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2037909"/>
                <a:gridCol w="2037909"/>
                <a:gridCol w="2038791"/>
                <a:gridCol w="2038791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Mission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</a:rPr>
                        <a:t>Target Time</a:t>
                      </a:r>
                      <a:endParaRPr lang="en-IN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IN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2 sales in 7 days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7 days ----/---/---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Achieved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Easy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3 sales in next 7 days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14 days ----/---/---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Achieved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Easy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4 sales in next 7 days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21 days ----/---/---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Achieved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Easy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5 sales in next 7 days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28 days ----/---/---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In progress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6 sales in next 7 days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35 days ----/---/---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7 sales in next 7 days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42 days ----/---/---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/>
                        <a:t>8  sales in next 7 days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/>
                        <a:t>49 days ----/---/---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657" name="Picture 1" descr="C:\Users\Rishi Sehdev\Documents\Presentation Material\Images\business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76512"/>
            <a:ext cx="4572000" cy="4024288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682" name="Picture 2" descr="C:\Users\Rishi Sehdev\Documents\Presentation Material\Images\discipline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5482" y="1371600"/>
            <a:ext cx="862539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09600" y="3505200"/>
            <a:ext cx="1981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810000" y="4343400"/>
            <a:ext cx="1981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Personal and professional Development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Target date: 4 weeks, 	start date : 15</a:t>
            </a:r>
            <a:r>
              <a:rPr lang="en-US" sz="2400" b="1" cap="all" baseline="300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April</a:t>
            </a:r>
            <a:endParaRPr lang="en-IN" sz="24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895856"/>
          <a:ext cx="8381999" cy="347014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88168"/>
                <a:gridCol w="1323474"/>
                <a:gridCol w="4058652"/>
                <a:gridCol w="1411705"/>
              </a:tblGrid>
              <a:tr h="11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Mission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Target Time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Suggested Plan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solidFill>
                      <a:srgbClr val="C00000"/>
                    </a:solidFill>
                  </a:tcPr>
                </a:tc>
              </a:tr>
              <a:tr h="140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Learn about the Product and the sales presentation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 days </a:t>
                      </a:r>
                      <a:endParaRPr lang="en-IN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800" dirty="0" smtClean="0"/>
                        <a:t> Watch </a:t>
                      </a:r>
                      <a:r>
                        <a:rPr lang="en-IN" sz="1800" dirty="0"/>
                        <a:t>Company DVDs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800" dirty="0" smtClean="0"/>
                        <a:t> Read </a:t>
                      </a:r>
                      <a:r>
                        <a:rPr lang="en-IN" sz="1800" dirty="0"/>
                        <a:t>Company Literature, </a:t>
                      </a:r>
                      <a:endParaRPr lang="en-IN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800" dirty="0" smtClean="0"/>
                        <a:t> Visit </a:t>
                      </a:r>
                      <a:r>
                        <a:rPr lang="en-IN" sz="1800" dirty="0"/>
                        <a:t>the company website, </a:t>
                      </a:r>
                      <a:endParaRPr lang="en-IN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800" dirty="0" smtClean="0"/>
                        <a:t> Meet </a:t>
                      </a:r>
                      <a:r>
                        <a:rPr lang="en-IN" sz="1800" dirty="0"/>
                        <a:t>senior channel partners, </a:t>
                      </a:r>
                      <a:endParaRPr lang="en-IN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800" dirty="0" smtClean="0"/>
                        <a:t> See </a:t>
                      </a:r>
                      <a:r>
                        <a:rPr lang="en-IN" sz="1800" dirty="0"/>
                        <a:t>a live seminar, </a:t>
                      </a:r>
                      <a:r>
                        <a:rPr lang="en-IN" sz="1800" dirty="0" smtClean="0"/>
                        <a:t>Attend </a:t>
                      </a:r>
                      <a:r>
                        <a:rPr lang="en-IN" sz="1800" dirty="0"/>
                        <a:t>Training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</a:tr>
              <a:tr h="34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Practice until perfect</a:t>
                      </a: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14 </a:t>
                      </a:r>
                      <a:r>
                        <a:rPr lang="en-IN" sz="1800" dirty="0" smtClean="0"/>
                        <a:t>days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 </a:t>
                      </a:r>
                      <a:r>
                        <a:rPr lang="en-IN" sz="1800" dirty="0"/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Give at least 20 plans in a day for 7 days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</a:tr>
              <a:tr h="34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Make that Call, to setup a meeting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21 days </a:t>
                      </a:r>
                      <a:endParaRPr lang="en-IN" sz="18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Watch 4 Basics DVD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/>
                        <a:t>Watch Product Demo DVD</a:t>
                      </a:r>
                      <a:endParaRPr lang="en-IN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Personal and professional </a:t>
            </a:r>
            <a:r>
              <a:rPr lang="en-IN" sz="24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DevelopmenT</a:t>
            </a:r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	</a:t>
            </a:r>
            <a:r>
              <a:rPr lang="en-IN" sz="1400" b="1" cap="all" dirty="0" smtClean="0">
                <a:ln w="9000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contd-2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Target date: 4 weeks, 	start date : 15</a:t>
            </a:r>
            <a:r>
              <a:rPr lang="en-US" sz="2400" b="1" cap="all" baseline="300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April</a:t>
            </a:r>
            <a:endParaRPr lang="en-IN" sz="24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709537"/>
          <a:ext cx="8381999" cy="4234063"/>
        </p:xfrm>
        <a:graphic>
          <a:graphicData uri="http://schemas.openxmlformats.org/drawingml/2006/table">
            <a:tbl>
              <a:tblPr/>
              <a:tblGrid>
                <a:gridCol w="1588168"/>
                <a:gridCol w="1323474"/>
                <a:gridCol w="4058652"/>
                <a:gridCol w="1411705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Mission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Target Time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Suggested Plan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</a:rPr>
                        <a:t>Remarks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9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Rehearse </a:t>
                      </a:r>
                      <a:r>
                        <a:rPr lang="en-IN" sz="1800" dirty="0" err="1">
                          <a:latin typeface="Calibri"/>
                          <a:ea typeface="Calibri"/>
                          <a:cs typeface="Times New Roman"/>
                        </a:rPr>
                        <a:t>FAQs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21 days </a:t>
                      </a:r>
                      <a:endParaRPr lang="en-IN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latin typeface="+mn-lt"/>
                          <a:ea typeface="Calibri"/>
                          <a:cs typeface="Times New Roman"/>
                        </a:rPr>
                        <a:t>Visit Company website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+mn-lt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IN" sz="1800" dirty="0" err="1" smtClean="0">
                          <a:latin typeface="+mn-lt"/>
                          <a:ea typeface="Calibri"/>
                          <a:cs typeface="Times New Roman"/>
                        </a:rPr>
                        <a:t>FAQs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Understand the process of Delivery of Products, and its usage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21 days </a:t>
                      </a:r>
                      <a:endParaRPr lang="en-IN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Watch DVDs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Practice Dummy sales presentation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days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----/---/---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Watch Product Sales Presentation DVD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Watch Presentation Techniques DVD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Calibri"/>
                          <a:cs typeface="Times New Roman"/>
                        </a:rPr>
                        <a:t>Make a sales presentation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28 days </a:t>
                      </a:r>
                      <a:endParaRPr lang="en-IN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----/---/---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Rishi Sehdev\Documents\Presentation Material\Images\navjot.jpeg"/>
          <p:cNvPicPr>
            <a:picLocks noChangeAspect="1" noChangeArrowheads="1"/>
          </p:cNvPicPr>
          <p:nvPr/>
        </p:nvPicPr>
        <p:blipFill>
          <a:blip r:embed="rId2" cstate="print"/>
          <a:srcRect l="17600" r="18400"/>
          <a:stretch>
            <a:fillRect/>
          </a:stretch>
        </p:blipFill>
        <p:spPr bwMode="auto">
          <a:xfrm>
            <a:off x="5315712" y="457200"/>
            <a:ext cx="3828288" cy="59817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8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4515" name="Picture 3" descr="C:\Users\Rishi Sehdev\Documents\Presentation Material\Images\navjot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3543300"/>
            <a:ext cx="4286250" cy="2857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5334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determination</a:t>
            </a:r>
            <a:endParaRPr lang="en-IN" sz="2400" spc="100" dirty="0"/>
          </a:p>
        </p:txBody>
      </p:sp>
      <p:pic>
        <p:nvPicPr>
          <p:cNvPr id="57345" name="Picture 1" descr="C:\Users\Rishi Sehdev\Documents\Presentation Material\Images\Navjot-Singh-Sidhu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3124200" cy="2514600"/>
          </a:xfrm>
          <a:prstGeom prst="rect">
            <a:avLst/>
          </a:prstGeom>
          <a:noFill/>
        </p:spPr>
      </p:pic>
      <p:pic>
        <p:nvPicPr>
          <p:cNvPr id="57346" name="Picture 2" descr="C:\Users\Rishi Sehdev\Documents\Presentation Material\Images\Navjot-Singh-Sidh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1378"/>
            <a:ext cx="3428999" cy="311002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743200" y="37338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 </a:t>
            </a:r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R D    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noFill/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 O R k</a:t>
            </a:r>
          </a:p>
          <a:p>
            <a:pPr algn="r"/>
            <a:endParaRPr lang="en-US" sz="24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3730" name="Picture 2" descr="C:\Users\Rishi Sehdev\Documents\Presentation Material\Images\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660901" cy="535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800600" y="1680895"/>
            <a:ext cx="4191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For 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Just Hanging with friends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Attending Uncle’s Birthday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Spending 7 days in Cousin’s Marriage 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Attending to Casual Illness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Feeling Lazy, Sleepy, Unwell 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Finding Distance long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Making Excuses for nothing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Blaming  Others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Always Running Late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Always Require follow up for your Own 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8776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You break Discipline when you choose </a:t>
            </a:r>
          </a:p>
          <a:p>
            <a:r>
              <a:rPr lang="en-IN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ignore professional work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66800" y="31242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 No Competition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 Big Untouched Market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 </a:t>
            </a:r>
            <a:r>
              <a:rPr lang="en-IN" sz="2400" b="1" dirty="0" smtClean="0"/>
              <a:t>Unlimited Potential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/>
              <a:t>  Easy Recognition</a:t>
            </a:r>
            <a:endParaRPr lang="en-IN" sz="2400" b="1" dirty="0" smtClean="0"/>
          </a:p>
          <a:p>
            <a:pPr>
              <a:buFont typeface="Wingdings" pitchFamily="2" charset="2"/>
              <a:buChar char="ü"/>
            </a:pPr>
            <a:r>
              <a:rPr lang="en-IN" sz="2400" b="1" dirty="0" smtClean="0"/>
              <a:t>  Would have been a Crown Jewel by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143000"/>
            <a:ext cx="7250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 best time to join </a:t>
            </a:r>
            <a:r>
              <a:rPr lang="en-IN" sz="32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dewsoft</a:t>
            </a:r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was….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20574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13 years ago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ishi Sehdev\Documents\Presentation Material\Images\Discipline-resized-600.jpg"/>
          <p:cNvPicPr>
            <a:picLocks noChangeAspect="1" noChangeArrowheads="1"/>
          </p:cNvPicPr>
          <p:nvPr/>
        </p:nvPicPr>
        <p:blipFill>
          <a:blip r:embed="rId2" cstate="print"/>
          <a:srcRect b="2273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0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C:\Users\Rishi Sehdev\Documents\Presentation Material\Images\focus-on-quality-300x2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648200" cy="3238246"/>
          </a:xfrm>
          <a:prstGeom prst="rect">
            <a:avLst/>
          </a:prstGeom>
          <a:noFill/>
        </p:spPr>
      </p:pic>
      <p:pic>
        <p:nvPicPr>
          <p:cNvPr id="74756" name="Picture 4" descr="C:\Users\Rishi Sehdev\Documents\Presentation Material\Images\schedule.jpg"/>
          <p:cNvPicPr>
            <a:picLocks noChangeAspect="1" noChangeArrowheads="1"/>
          </p:cNvPicPr>
          <p:nvPr/>
        </p:nvPicPr>
        <p:blipFill>
          <a:blip r:embed="rId3" cstate="print"/>
          <a:srcRect b="1699"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6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754" name="Picture 2" descr="C:\Users\Rishi Sehdev\Documents\Presentation Material\Images\poker-focus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4572000" cy="2800350"/>
          </a:xfrm>
          <a:prstGeom prst="rect">
            <a:avLst/>
          </a:prstGeom>
          <a:noFill/>
        </p:spPr>
      </p:pic>
      <p:pic>
        <p:nvPicPr>
          <p:cNvPr id="74755" name="Picture 3" descr="C:\Users\Rishi Sehdev\Documents\Presentation Material\Images\succ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57200"/>
            <a:ext cx="4648200" cy="284362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2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04975"/>
            <a:ext cx="68659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0"/>
            <a:ext cx="5019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538" name="Picture 2" descr="C:\Users\Rishi Sehdev\Documents\Presentation Material\Imag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57200"/>
            <a:ext cx="2333625" cy="2241910"/>
          </a:xfrm>
          <a:prstGeom prst="rect">
            <a:avLst/>
          </a:prstGeom>
          <a:noFill/>
        </p:spPr>
      </p:pic>
      <p:pic>
        <p:nvPicPr>
          <p:cNvPr id="65539" name="Picture 3" descr="C:\Users\Rishi Sehdev\Documents\Presentation Material\Images\Amitabh-Bachchan1.jpg"/>
          <p:cNvPicPr>
            <a:picLocks noChangeAspect="1" noChangeArrowheads="1"/>
          </p:cNvPicPr>
          <p:nvPr/>
        </p:nvPicPr>
        <p:blipFill>
          <a:blip r:embed="rId4" cstate="print"/>
          <a:srcRect l="19672"/>
          <a:stretch>
            <a:fillRect/>
          </a:stretch>
        </p:blipFill>
        <p:spPr bwMode="auto">
          <a:xfrm>
            <a:off x="0" y="457200"/>
            <a:ext cx="3733800" cy="5958597"/>
          </a:xfrm>
          <a:prstGeom prst="rect">
            <a:avLst/>
          </a:prstGeom>
          <a:noFill/>
        </p:spPr>
      </p:pic>
      <p:pic>
        <p:nvPicPr>
          <p:cNvPr id="65540" name="Picture 4" descr="C:\Users\Rishi Sehdev\Documents\Presentation Material\Images\amitabh-bachchan-680631l.jpg"/>
          <p:cNvPicPr>
            <a:picLocks noChangeAspect="1" noChangeArrowheads="1"/>
          </p:cNvPicPr>
          <p:nvPr/>
        </p:nvPicPr>
        <p:blipFill>
          <a:blip r:embed="rId5" cstate="print"/>
          <a:srcRect r="14286" b="18133"/>
          <a:stretch>
            <a:fillRect/>
          </a:stretch>
        </p:blipFill>
        <p:spPr bwMode="auto">
          <a:xfrm>
            <a:off x="5715000" y="457200"/>
            <a:ext cx="3429000" cy="4343400"/>
          </a:xfrm>
          <a:prstGeom prst="rect">
            <a:avLst/>
          </a:prstGeom>
          <a:noFill/>
        </p:spPr>
      </p:pic>
      <p:pic>
        <p:nvPicPr>
          <p:cNvPr id="65541" name="Picture 5" descr="C:\Users\Rishi Sehdev\Documents\Presentation Material\Images\big-young1-read.jpg"/>
          <p:cNvPicPr>
            <a:picLocks noChangeAspect="1" noChangeArrowheads="1"/>
          </p:cNvPicPr>
          <p:nvPr/>
        </p:nvPicPr>
        <p:blipFill>
          <a:blip r:embed="rId6" cstate="print"/>
          <a:srcRect l="18730" r="22857" b="12889"/>
          <a:stretch>
            <a:fillRect/>
          </a:stretch>
        </p:blipFill>
        <p:spPr bwMode="auto">
          <a:xfrm>
            <a:off x="2743200" y="2667000"/>
            <a:ext cx="3505200" cy="3733800"/>
          </a:xfrm>
          <a:prstGeom prst="rect">
            <a:avLst/>
          </a:prstGeom>
          <a:noFill/>
        </p:spPr>
      </p:pic>
      <p:pic>
        <p:nvPicPr>
          <p:cNvPr id="65542" name="Picture 6" descr="C:\Users\Rishi Sehdev\Documents\Presentation Material\Images\17583-amitabh-bachchan.jpg"/>
          <p:cNvPicPr>
            <a:picLocks noChangeAspect="1" noChangeArrowheads="1"/>
          </p:cNvPicPr>
          <p:nvPr/>
        </p:nvPicPr>
        <p:blipFill>
          <a:blip r:embed="rId7" cstate="print"/>
          <a:srcRect r="21875" b="26563"/>
          <a:stretch>
            <a:fillRect/>
          </a:stretch>
        </p:blipFill>
        <p:spPr bwMode="auto">
          <a:xfrm>
            <a:off x="6002777" y="4038600"/>
            <a:ext cx="3141223" cy="23622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Rishi Sehdev\Documents\Presentation Material\Images\Believe-Achie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15313" cy="63611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1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7620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Laws of attraction: 	you get</a:t>
            </a:r>
            <a:endParaRPr lang="en-IN" sz="32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5908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Change your perspective and Actions</a:t>
            </a:r>
            <a:endParaRPr lang="en-IN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4505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77708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0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7620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 takes time</a:t>
            </a:r>
            <a:endParaRPr lang="en-IN" sz="3200" dirty="0"/>
          </a:p>
        </p:txBody>
      </p:sp>
      <p:pic>
        <p:nvPicPr>
          <p:cNvPr id="55299" name="Picture 3" descr="C:\Users\Rishi Sehdev\Documents\Presentation Material\Images\images (2).jpg"/>
          <p:cNvPicPr>
            <a:picLocks noChangeAspect="1" noChangeArrowheads="1"/>
          </p:cNvPicPr>
          <p:nvPr/>
        </p:nvPicPr>
        <p:blipFill>
          <a:blip r:embed="rId3" cstate="print"/>
          <a:srcRect r="9617"/>
          <a:stretch>
            <a:fillRect/>
          </a:stretch>
        </p:blipFill>
        <p:spPr bwMode="auto">
          <a:xfrm>
            <a:off x="4343400" y="1828800"/>
            <a:ext cx="4800600" cy="4092575"/>
          </a:xfrm>
          <a:prstGeom prst="rect">
            <a:avLst/>
          </a:prstGeom>
          <a:noFill/>
        </p:spPr>
      </p:pic>
      <p:pic>
        <p:nvPicPr>
          <p:cNvPr id="55300" name="Picture 4" descr="C:\Users\Rishi Sehdev\Documents\Presentation Material\Images\plant-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743200"/>
            <a:ext cx="2547662" cy="3314700"/>
          </a:xfrm>
          <a:prstGeom prst="rect">
            <a:avLst/>
          </a:prstGeom>
          <a:noFill/>
        </p:spPr>
      </p:pic>
      <p:pic>
        <p:nvPicPr>
          <p:cNvPr id="55301" name="Picture 5" descr="C:\Users\Rishi Sehdev\Documents\Presentation Material\Images\small-plan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1549400" cy="199664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09600" y="350520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 Black" pitchFamily="34" charset="0"/>
              </a:rPr>
              <a:t>2 months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2743200" y="1905000"/>
            <a:ext cx="110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 Black" pitchFamily="34" charset="0"/>
              </a:rPr>
              <a:t>2 years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143000"/>
            <a:ext cx="110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 Black" pitchFamily="34" charset="0"/>
              </a:rPr>
              <a:t>5 years</a:t>
            </a:r>
            <a:endParaRPr lang="en-IN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7620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 takes time</a:t>
            </a:r>
            <a:endParaRPr lang="en-IN" sz="3200" dirty="0"/>
          </a:p>
        </p:txBody>
      </p:sp>
      <p:pic>
        <p:nvPicPr>
          <p:cNvPr id="56324" name="Picture 4" descr="C:\Users\Rishi Sehdev\Documents\Presentation Material\Image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2438400" cy="1876425"/>
          </a:xfrm>
          <a:prstGeom prst="rect">
            <a:avLst/>
          </a:prstGeom>
          <a:noFill/>
        </p:spPr>
      </p:pic>
      <p:pic>
        <p:nvPicPr>
          <p:cNvPr id="56325" name="Picture 5" descr="C:\Users\Rishi Sehdev\Documents\Presentation Material\Images\schoolchildren-11227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8" y="1295400"/>
            <a:ext cx="6400801" cy="49736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" y="205740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 Black" pitchFamily="34" charset="0"/>
              </a:rPr>
              <a:t>12 months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4114800" y="1447800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 Black" pitchFamily="34" charset="0"/>
              </a:rPr>
              <a:t>12 years</a:t>
            </a:r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800" y="762000"/>
            <a:ext cx="7457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Perseverance = patience + persistence</a:t>
            </a:r>
          </a:p>
        </p:txBody>
      </p:sp>
      <p:pic>
        <p:nvPicPr>
          <p:cNvPr id="57347" name="Picture 3" descr="C:\Users\Rishi Sehdev\Documents\Presentation Material\Images\navy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67050"/>
            <a:ext cx="4257675" cy="2724150"/>
          </a:xfrm>
          <a:prstGeom prst="rect">
            <a:avLst/>
          </a:prstGeom>
          <a:noFill/>
        </p:spPr>
      </p:pic>
      <p:pic>
        <p:nvPicPr>
          <p:cNvPr id="57350" name="Picture 6" descr="C:\Users\Rishi Sehdev\Documents\Presentation Material\Images\se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790" y="2438400"/>
            <a:ext cx="4820210" cy="3200400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5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1000" y="762000"/>
            <a:ext cx="684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Everything is difficult before it becomes easy</a:t>
            </a:r>
          </a:p>
        </p:txBody>
      </p:sp>
      <p:pic>
        <p:nvPicPr>
          <p:cNvPr id="7" name="Picture 4" descr="C:\Users\Rishi Sehdev\Documents\Presentation Material\Images\50421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971800" cy="2408018"/>
          </a:xfrm>
          <a:prstGeom prst="rect">
            <a:avLst/>
          </a:prstGeom>
          <a:noFill/>
        </p:spPr>
      </p:pic>
      <p:pic>
        <p:nvPicPr>
          <p:cNvPr id="58370" name="Picture 2" descr="C:\Users\Rishi Sehdev\Documents\Presentation Material\Images\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145" y="4114801"/>
            <a:ext cx="8809930" cy="2133600"/>
          </a:xfrm>
          <a:prstGeom prst="rect">
            <a:avLst/>
          </a:prstGeom>
          <a:noFill/>
        </p:spPr>
      </p:pic>
      <p:pic>
        <p:nvPicPr>
          <p:cNvPr id="58372" name="Picture 4" descr="C:\Users\Rishi Sehdev\Documents\Presentation Material\Images\bigstock-Happy-Young-Business-Woman-At-5383165.jpg"/>
          <p:cNvPicPr>
            <a:picLocks noChangeAspect="1" noChangeArrowheads="1"/>
          </p:cNvPicPr>
          <p:nvPr/>
        </p:nvPicPr>
        <p:blipFill>
          <a:blip r:embed="rId5" cstate="print"/>
          <a:srcRect r="16667"/>
          <a:stretch>
            <a:fillRect/>
          </a:stretch>
        </p:blipFill>
        <p:spPr bwMode="auto">
          <a:xfrm>
            <a:off x="3124201" y="1524000"/>
            <a:ext cx="3047999" cy="2438400"/>
          </a:xfrm>
          <a:prstGeom prst="rect">
            <a:avLst/>
          </a:prstGeom>
          <a:noFill/>
        </p:spPr>
      </p:pic>
      <p:pic>
        <p:nvPicPr>
          <p:cNvPr id="58373" name="Picture 5" descr="C:\Users\Rishi Sehdev\Documents\Presentation Material\Images\Presentation-Tips.jpg"/>
          <p:cNvPicPr>
            <a:picLocks noChangeAspect="1" noChangeArrowheads="1"/>
          </p:cNvPicPr>
          <p:nvPr/>
        </p:nvPicPr>
        <p:blipFill>
          <a:blip r:embed="rId6" cstate="print"/>
          <a:srcRect l="22856"/>
          <a:stretch>
            <a:fillRect/>
          </a:stretch>
        </p:blipFill>
        <p:spPr bwMode="auto">
          <a:xfrm>
            <a:off x="6172200" y="1524000"/>
            <a:ext cx="2819400" cy="2438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4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" y="19050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/>
              <a:t>The Second Best time is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00600" y="3429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96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now</a:t>
            </a:r>
            <a:endParaRPr lang="en-US" sz="96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3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533400"/>
            <a:ext cx="281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Express Gratitude</a:t>
            </a:r>
          </a:p>
        </p:txBody>
      </p:sp>
      <p:pic>
        <p:nvPicPr>
          <p:cNvPr id="59394" name="Picture 2" descr="C:\Users\Rishi Sehdev\Documents\Presentation Material\Images\gratitude3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90600"/>
            <a:ext cx="9144000" cy="4403187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5486400"/>
          <a:ext cx="84582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9700"/>
                <a:gridCol w="1409700"/>
                <a:gridCol w="1409700"/>
                <a:gridCol w="1409700"/>
                <a:gridCol w="15240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Friends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Neighbors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Waiter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DewSoft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Upline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</a:t>
                      </a:r>
                      <a:r>
                        <a:rPr lang="en-US" baseline="0" dirty="0" smtClean="0"/>
                        <a:t> mates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Downline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Customer Care</a:t>
                      </a:r>
                      <a:endParaRPr lang="en-IN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Strangers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1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0418" name="Picture 2" descr="C:\Users\Rishi Sehdev\Documents\Presentation Material\Images\success (1).jpg"/>
          <p:cNvPicPr>
            <a:picLocks noChangeAspect="1" noChangeArrowheads="1"/>
          </p:cNvPicPr>
          <p:nvPr/>
        </p:nvPicPr>
        <p:blipFill>
          <a:blip r:embed="rId3" cstate="print"/>
          <a:srcRect r="4000"/>
          <a:stretch>
            <a:fillRect/>
          </a:stretch>
        </p:blipFill>
        <p:spPr bwMode="auto">
          <a:xfrm>
            <a:off x="0" y="476250"/>
            <a:ext cx="9144000" cy="59531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7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9393" name="Picture 1" descr="D:\IMAGES\CMYK\3.png"/>
          <p:cNvPicPr>
            <a:picLocks noChangeAspect="1" noChangeArrowheads="1"/>
          </p:cNvPicPr>
          <p:nvPr/>
        </p:nvPicPr>
        <p:blipFill>
          <a:blip r:embed="rId3" cstate="print"/>
          <a:srcRect l="2222" t="20039" r="49778"/>
          <a:stretch>
            <a:fillRect/>
          </a:stretch>
        </p:blipFill>
        <p:spPr bwMode="auto">
          <a:xfrm>
            <a:off x="3733800" y="304800"/>
            <a:ext cx="1447800" cy="1666846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14282" y="1343004"/>
          <a:ext cx="857256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22" name="Picture 6" descr="D:\IMAGES\pic\3.png"/>
          <p:cNvPicPr>
            <a:picLocks noChangeAspect="1" noChangeArrowheads="1"/>
          </p:cNvPicPr>
          <p:nvPr/>
        </p:nvPicPr>
        <p:blipFill>
          <a:blip r:embed="rId9" cstate="print"/>
          <a:srcRect l="53556" t="14898" r="5555"/>
          <a:stretch>
            <a:fillRect/>
          </a:stretch>
        </p:blipFill>
        <p:spPr bwMode="auto">
          <a:xfrm>
            <a:off x="7543800" y="228600"/>
            <a:ext cx="1143000" cy="1644098"/>
          </a:xfrm>
          <a:prstGeom prst="rect">
            <a:avLst/>
          </a:prstGeom>
          <a:noFill/>
        </p:spPr>
      </p:pic>
      <p:pic>
        <p:nvPicPr>
          <p:cNvPr id="2053" name="Picture 5" descr="D:\Corel Work\Himachal pradesh\Presentation Book\Images\SM23707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5" y="3949996"/>
            <a:ext cx="3714776" cy="2527004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57158" y="4619612"/>
            <a:ext cx="164307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CHANCE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TO</a:t>
            </a:r>
            <a:endParaRPr kumimoji="0" lang="en-CA" sz="1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TRANSFOR</a:t>
            </a:r>
            <a:r>
              <a:rPr lang="en-CA" sz="16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YOURSELF</a:t>
            </a:r>
            <a:endParaRPr kumimoji="0" lang="en-CA" sz="1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4" name="Picture 6" descr="D:\Corel Work\Himachal pradesh\Presentation Book\Images\SM23695 cop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3762356"/>
            <a:ext cx="2143140" cy="2634277"/>
          </a:xfrm>
          <a:prstGeom prst="rect">
            <a:avLst/>
          </a:prstGeom>
          <a:noFill/>
        </p:spPr>
      </p:pic>
      <p:pic>
        <p:nvPicPr>
          <p:cNvPr id="2055" name="Picture 7" descr="D:\Corel Work\Himachal pradesh\Presentation Book\Images\SM23704 cop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3559068"/>
            <a:ext cx="1928826" cy="2853875"/>
          </a:xfrm>
          <a:prstGeom prst="rect">
            <a:avLst/>
          </a:prstGeom>
          <a:noFill/>
        </p:spPr>
      </p:pic>
      <p:sp>
        <p:nvSpPr>
          <p:cNvPr id="18" name="Right Arrow 17"/>
          <p:cNvSpPr/>
          <p:nvPr/>
        </p:nvSpPr>
        <p:spPr>
          <a:xfrm>
            <a:off x="3500430" y="497680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57950" y="490536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607748" cy="461665"/>
          </a:xfrm>
        </p:spPr>
        <p:txBody>
          <a:bodyPr wrap="none">
            <a:spAutoFit/>
          </a:bodyPr>
          <a:lstStyle/>
          <a:p>
            <a:pPr algn="l" eaLnBrk="1" hangingPunct="1">
              <a:spcBef>
                <a:spcPts val="600"/>
              </a:spcBef>
              <a:defRPr/>
            </a:pPr>
            <a:r>
              <a:rPr lang="en-CA" sz="2400" b="1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 </a:t>
            </a:r>
            <a:r>
              <a:rPr lang="en-CA" sz="2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STAGES</a:t>
            </a:r>
            <a:endParaRPr lang="en-CA" sz="24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Desktop\Presentation files pf books\1-cop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733404"/>
            <a:ext cx="1143000" cy="1143000"/>
          </a:xfrm>
          <a:prstGeom prst="rect">
            <a:avLst/>
          </a:prstGeom>
          <a:noFill/>
        </p:spPr>
      </p:pic>
      <p:pic>
        <p:nvPicPr>
          <p:cNvPr id="9219" name="Picture 3" descr="F:\Desktop\Books Brochure\c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1038204"/>
            <a:ext cx="1066800" cy="10668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Desktop\d027e5abe642ca2b031c05d67074988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733404"/>
            <a:ext cx="1380698" cy="1219200"/>
          </a:xfrm>
          <a:prstGeom prst="rect">
            <a:avLst/>
          </a:prstGeom>
          <a:noFill/>
        </p:spPr>
      </p:pic>
      <p:pic>
        <p:nvPicPr>
          <p:cNvPr id="20" name="Picture 19" descr="12345.png"/>
          <p:cNvPicPr>
            <a:picLocks noChangeAspect="1"/>
          </p:cNvPicPr>
          <p:nvPr/>
        </p:nvPicPr>
        <p:blipFill>
          <a:blip r:embed="rId16" cstate="print"/>
          <a:srcRect t="-6556" r="69333"/>
          <a:stretch>
            <a:fillRect/>
          </a:stretch>
        </p:blipFill>
        <p:spPr>
          <a:xfrm>
            <a:off x="5867400" y="533400"/>
            <a:ext cx="990600" cy="1238454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C:\Users\Rishi Sehdev\Pictures\Presentation\SM130163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271" y="2743200"/>
            <a:ext cx="5845729" cy="3748456"/>
          </a:xfrm>
          <a:prstGeom prst="rect">
            <a:avLst/>
          </a:prstGeom>
          <a:noFill/>
        </p:spPr>
      </p:pic>
      <p:pic>
        <p:nvPicPr>
          <p:cNvPr id="33798" name="Picture 6" descr="C:\Users\Rishi Sehdev\Pictures\Presentation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819150"/>
            <a:ext cx="3929837" cy="603885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8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457200"/>
            <a:ext cx="526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 world is your market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33793" name="Picture 1" descr="C:\Users\Rishi Sehdev\Pictures\Presentation\pe0063968-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57200"/>
            <a:ext cx="3810000" cy="3572425"/>
          </a:xfrm>
          <a:prstGeom prst="rect">
            <a:avLst/>
          </a:prstGeom>
          <a:noFill/>
        </p:spPr>
      </p:pic>
      <p:pic>
        <p:nvPicPr>
          <p:cNvPr id="44034" name="Picture 2" descr="C:\Users\Rishi Sehdev\Pictures\Presentation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1377427"/>
            <a:ext cx="5333999" cy="3270772"/>
          </a:xfrm>
          <a:prstGeom prst="rect">
            <a:avLst/>
          </a:prstGeom>
          <a:noFill/>
        </p:spPr>
      </p:pic>
      <p:pic>
        <p:nvPicPr>
          <p:cNvPr id="33797" name="Picture 5" descr="C:\Users\Rishi Sehdev\Pictures\Presentation\Canada-Immigr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038600"/>
            <a:ext cx="3562350" cy="23622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0" y="3200400"/>
            <a:ext cx="3505200" cy="3200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Students Housewives Working Executives Businessmen Institutions</a:t>
            </a: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Senior Citizens</a:t>
            </a:r>
          </a:p>
          <a:p>
            <a:pPr algn="ctr"/>
            <a:r>
              <a:rPr lang="en-US" sz="2400" b="1" dirty="0" smtClean="0">
                <a:latin typeface="Arial Narrow" pitchFamily="34" charset="0"/>
              </a:rPr>
              <a:t>Everyone</a:t>
            </a:r>
            <a:endParaRPr lang="en-IN" sz="2400" b="1" dirty="0">
              <a:latin typeface="Arial Narrow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9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2014" y="457200"/>
            <a:ext cx="36479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Why </a:t>
            </a:r>
            <a:r>
              <a:rPr lang="en-IN" sz="3800" b="1" cap="all" dirty="0" err="1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dewsoft</a:t>
            </a:r>
            <a:r>
              <a:rPr lang="en-IN" sz="3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?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533400" y="9144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91200" y="685800"/>
            <a:ext cx="2730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Programs 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suit All Ages 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social groups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E-Learning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27,00,000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Crore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Industry Worldwide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0207" y="4724400"/>
            <a:ext cx="353109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 Years of Experience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Richest in the Industry</a:t>
            </a:r>
          </a:p>
          <a:p>
            <a:pPr lvl="0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Excellent Management, </a:t>
            </a:r>
          </a:p>
          <a:p>
            <a:pPr lvl="0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Educated, &amp; Efficient.             </a:t>
            </a:r>
          </a:p>
          <a:p>
            <a:pPr lvl="0"/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More than 550 payouts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4495800"/>
            <a:ext cx="2743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Industry Leader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No. 1 in INDIA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Amongst No.1, 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around the world</a:t>
            </a:r>
          </a:p>
          <a:p>
            <a:r>
              <a:rPr lang="en-IN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20,00,000 Subscribers Worldwide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371600"/>
            <a:ext cx="27301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Direct Selling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120 Billion USD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 Million People</a:t>
            </a:r>
          </a:p>
          <a:p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Industry Worldwide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4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609600"/>
            <a:ext cx="74173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Leadership through excellence</a:t>
            </a:r>
            <a:endParaRPr lang="en-US" sz="38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1397000"/>
          <a:ext cx="7315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0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4" name="Picture 4" descr="\\bhawna\logos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486400"/>
            <a:ext cx="867959" cy="838200"/>
          </a:xfrm>
          <a:prstGeom prst="rect">
            <a:avLst/>
          </a:prstGeom>
          <a:noFill/>
        </p:spPr>
      </p:pic>
      <p:pic>
        <p:nvPicPr>
          <p:cNvPr id="10243" name="Picture 3" descr="\\bhawna\logos\2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410200"/>
            <a:ext cx="685800" cy="857250"/>
          </a:xfrm>
          <a:prstGeom prst="rect">
            <a:avLst/>
          </a:prstGeom>
          <a:noFill/>
        </p:spPr>
      </p:pic>
      <p:pic>
        <p:nvPicPr>
          <p:cNvPr id="10245" name="Picture 5" descr="\\bhawna\logos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1143000" cy="680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1295400"/>
            <a:ext cx="6616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The effort of the Institution or its Promoters is recognized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1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Federation of Indian Chambers of Commerce, INDIA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Institute of Electrical and Electronic Engineers , USA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Associate for Computing Machinery, USA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International Society for Distance Learning, USA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American Institute of Architects, USA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Council of Architecture, INDIA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Delhi Chamber of Commerce, New Delhi, INDIA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Brampton </a:t>
            </a:r>
            <a:r>
              <a:rPr lang="en-US" sz="2000" b="1" dirty="0">
                <a:solidFill>
                  <a:srgbClr val="002060"/>
                </a:solidFill>
              </a:rPr>
              <a:t>Board of Commerce, Ontario, Canada.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Certified ISO </a:t>
            </a:r>
            <a:r>
              <a:rPr lang="en-US" sz="2000" b="1" dirty="0" smtClean="0">
                <a:solidFill>
                  <a:srgbClr val="002060"/>
                </a:solidFill>
              </a:rPr>
              <a:t>9001:2008 </a:t>
            </a:r>
            <a:r>
              <a:rPr lang="en-US" sz="2000" b="1" dirty="0">
                <a:solidFill>
                  <a:srgbClr val="002060"/>
                </a:solidFill>
              </a:rPr>
              <a:t>Education and Training for Real Time and eLearning environments.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85800"/>
            <a:ext cx="464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Recognition and rewards</a:t>
            </a:r>
            <a:endParaRPr lang="en-US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0242" name="Picture 2" descr="\\bhawna\logos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15000"/>
            <a:ext cx="1143000" cy="624138"/>
          </a:xfrm>
          <a:prstGeom prst="rect">
            <a:avLst/>
          </a:prstGeom>
          <a:noFill/>
        </p:spPr>
      </p:pic>
      <p:pic>
        <p:nvPicPr>
          <p:cNvPr id="10246" name="Picture 6" descr="\\bhawna\logos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1371600" cy="574492"/>
          </a:xfrm>
          <a:prstGeom prst="rect">
            <a:avLst/>
          </a:prstGeom>
          <a:noFill/>
        </p:spPr>
      </p:pic>
      <p:pic>
        <p:nvPicPr>
          <p:cNvPr id="10247" name="Picture 7" descr="\\bhawna\logos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4953000"/>
            <a:ext cx="1303020" cy="609600"/>
          </a:xfrm>
          <a:prstGeom prst="rect">
            <a:avLst/>
          </a:prstGeom>
          <a:noFill/>
        </p:spPr>
      </p:pic>
      <p:pic>
        <p:nvPicPr>
          <p:cNvPr id="10248" name="Picture 8" descr="\\bhawna\stroy\A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029200"/>
            <a:ext cx="1216025" cy="1225753"/>
          </a:xfrm>
          <a:prstGeom prst="rect">
            <a:avLst/>
          </a:prstGeom>
          <a:noFill/>
        </p:spPr>
      </p:pic>
      <p:pic>
        <p:nvPicPr>
          <p:cNvPr id="23553" name="Picture 1" descr="C:\Users\Rishi Sehdev\Pictures\Presentation\med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1676400"/>
            <a:ext cx="1533525" cy="2971800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8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685800"/>
            <a:ext cx="379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Thought for life…</a:t>
            </a:r>
          </a:p>
        </p:txBody>
      </p:sp>
      <p:pic>
        <p:nvPicPr>
          <p:cNvPr id="16" name="Picture 5" descr="C:\Users\Rishi Sehdev\Pictures\Presentation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399"/>
            <a:ext cx="7696200" cy="52520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90600" y="1676400"/>
            <a:ext cx="4572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am what I THINK I am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will become what I AIM to become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will become what I WORK to become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am responsible for the Good, and the Bad in my life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The others treat me the way I want them to treat me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If One Man Can do It, I can Do It.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am the best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dirty="0" smtClean="0"/>
              <a:t>I am going to Reach My Goals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09600"/>
            <a:ext cx="4343400" cy="685800"/>
          </a:xfrm>
        </p:spPr>
        <p:txBody>
          <a:bodyPr>
            <a:normAutofit/>
          </a:bodyPr>
          <a:lstStyle/>
          <a:p>
            <a:r>
              <a:rPr lang="en-CA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Welcome to</a:t>
            </a:r>
            <a:endParaRPr lang="en-CA" sz="32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+mn-ea"/>
              <a:cs typeface="+mn-cs"/>
            </a:endParaRPr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4038600" y="1447800"/>
          <a:ext cx="3332976" cy="1255700"/>
        </p:xfrm>
        <a:graphic>
          <a:graphicData uri="http://schemas.openxmlformats.org/presentationml/2006/ole">
            <p:oleObj spid="_x0000_s22530" name="Photo Editor Photo" r:id="rId3" imgW="4067743" imgH="1467055" progId="">
              <p:embed/>
            </p:oleObj>
          </a:graphicData>
        </a:graphic>
      </p:graphicFrame>
      <p:pic>
        <p:nvPicPr>
          <p:cNvPr id="22531" name="Picture 3" descr="C:\Users\Rishi Sehdev\Pictures\Presentation\fan2025910-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1981200"/>
            <a:ext cx="3533775" cy="44862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124200"/>
            <a:ext cx="6324600" cy="2971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Welcome to your new life</a:t>
            </a:r>
          </a:p>
          <a:p>
            <a:pPr algn="ctr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CA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Together We Stand First</a:t>
            </a:r>
          </a:p>
          <a:p>
            <a:pPr algn="ctr">
              <a:buNone/>
            </a:pPr>
            <a:r>
              <a:rPr lang="en-CA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Together We Stand Proud</a:t>
            </a:r>
          </a:p>
          <a:p>
            <a:pPr algn="ctr">
              <a:buNone/>
            </a:pPr>
            <a:r>
              <a:rPr lang="en-CA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Together We Shall Win the World</a:t>
            </a:r>
          </a:p>
          <a:p>
            <a:pPr>
              <a:buNone/>
            </a:pP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4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9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533400"/>
            <a:ext cx="369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Visions and goals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57347" name="Picture 3" descr="C:\Users\Rishi Sehdev\Documents\Presentation Material\Images\11398309-school-kids-group-over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724400" cy="3779520"/>
          </a:xfrm>
          <a:prstGeom prst="rect">
            <a:avLst/>
          </a:prstGeom>
          <a:noFill/>
        </p:spPr>
      </p:pic>
      <p:pic>
        <p:nvPicPr>
          <p:cNvPr id="57346" name="Picture 2" descr="C:\Users\Rishi Sehdev\Documents\Presentation Material\Images\schoolchildren-11227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5590" y="3048000"/>
            <a:ext cx="4288409" cy="33322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2000" y="1371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Almost all school children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junior classes have an aim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become something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0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Only 50% of HIGH school children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Still have a conviction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become something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1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1524000"/>
            <a:ext cx="5029200" cy="4267200"/>
            <a:chOff x="1447800" y="838200"/>
            <a:chExt cx="5791200" cy="5248275"/>
          </a:xfrm>
        </p:grpSpPr>
        <p:pic>
          <p:nvPicPr>
            <p:cNvPr id="58370" name="Picture 2" descr="C:\Users\Rishi Sehdev\Documents\Presentation Material\Images\iXnKBTu_L6mY.jpg"/>
            <p:cNvPicPr>
              <a:picLocks noChangeAspect="1" noChangeArrowheads="1"/>
            </p:cNvPicPr>
            <p:nvPr/>
          </p:nvPicPr>
          <p:blipFill>
            <a:blip r:embed="rId3" cstate="print"/>
            <a:srcRect l="3239" t="43689" r="38462" b="5340"/>
            <a:stretch>
              <a:fillRect/>
            </a:stretch>
          </p:blipFill>
          <p:spPr bwMode="auto">
            <a:xfrm>
              <a:off x="1447800" y="838200"/>
              <a:ext cx="5791200" cy="1600200"/>
            </a:xfrm>
            <a:prstGeom prst="rect">
              <a:avLst/>
            </a:prstGeom>
            <a:noFill/>
          </p:spPr>
        </p:pic>
        <p:pic>
          <p:nvPicPr>
            <p:cNvPr id="58371" name="Picture 3" descr="C:\Users\Rishi Sehdev\Documents\Presentation Material\Images\Harvard_commencement2010b.jpg"/>
            <p:cNvPicPr>
              <a:picLocks noChangeAspect="1" noChangeArrowheads="1"/>
            </p:cNvPicPr>
            <p:nvPr/>
          </p:nvPicPr>
          <p:blipFill>
            <a:blip r:embed="rId4" cstate="print"/>
            <a:srcRect t="15824"/>
            <a:stretch>
              <a:fillRect/>
            </a:stretch>
          </p:blipFill>
          <p:spPr bwMode="auto">
            <a:xfrm>
              <a:off x="1447800" y="2438400"/>
              <a:ext cx="5776913" cy="3648075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609600" y="9906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 of 1960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15240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Only 3% Wrote their Goals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26670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 years later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37338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Total net worth of those 3% people was more than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combined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 worth  of 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rest of the class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Rishi Sehdev\Documents\Presentation Material\Images\iStock_000004996421XSmall - Goals.jpg"/>
          <p:cNvPicPr>
            <a:picLocks noChangeAspect="1" noChangeArrowheads="1"/>
          </p:cNvPicPr>
          <p:nvPr/>
        </p:nvPicPr>
        <p:blipFill>
          <a:blip r:embed="rId2" cstate="print"/>
          <a:srcRect r="2632"/>
          <a:stretch>
            <a:fillRect/>
          </a:stretch>
        </p:blipFill>
        <p:spPr bwMode="auto">
          <a:xfrm>
            <a:off x="3505200" y="228600"/>
            <a:ext cx="5638800" cy="43434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3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533400"/>
            <a:ext cx="369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Visions and goals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447800"/>
            <a:ext cx="4572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</a:t>
            </a:r>
            <a:r>
              <a:rPr lang="en-US" sz="2400" dirty="0" smtClean="0"/>
              <a:t> is a short term target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is measurable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is definitive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has a time limit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" y="3762107"/>
            <a:ext cx="4572000" cy="2257693"/>
            <a:chOff x="457200" y="3352800"/>
            <a:chExt cx="4572000" cy="2257693"/>
          </a:xfrm>
        </p:grpSpPr>
        <p:sp>
          <p:nvSpPr>
            <p:cNvPr id="10" name="Rectangle 9"/>
            <p:cNvSpPr/>
            <p:nvPr/>
          </p:nvSpPr>
          <p:spPr>
            <a:xfrm>
              <a:off x="457200" y="3810000"/>
              <a:ext cx="4572000" cy="18004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be successful</a:t>
              </a:r>
            </a:p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buy a Car</a:t>
              </a:r>
            </a:p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go for a holiday</a:t>
              </a:r>
            </a:p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meet a film Star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3352800"/>
              <a:ext cx="3276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cap="all" spc="10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Common mistakes</a:t>
              </a:r>
              <a:endParaRPr lang="en-IN" sz="2400" spc="1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724400" y="4114800"/>
            <a:ext cx="3886200" cy="1887617"/>
            <a:chOff x="4724400" y="4114800"/>
            <a:chExt cx="3886200" cy="1887617"/>
          </a:xfrm>
        </p:grpSpPr>
        <p:sp>
          <p:nvSpPr>
            <p:cNvPr id="18" name="Rectangle 17"/>
            <p:cNvSpPr/>
            <p:nvPr/>
          </p:nvSpPr>
          <p:spPr>
            <a:xfrm>
              <a:off x="4800600" y="4648200"/>
              <a:ext cx="381000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Cannot be Measured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Are Not Defined properly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Lack time limit</a:t>
              </a:r>
              <a:endParaRPr lang="en-IN" sz="2400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24400" y="4114800"/>
              <a:ext cx="245297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cap="all" spc="10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en-US" sz="2400" b="1" cap="all" spc="100" dirty="0" smtClean="0">
                  <a:ln w="900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because these</a:t>
              </a:r>
              <a:endParaRPr lang="en-IN" sz="2400" dirty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Rishi Sehdev\Documents\Presentation Material\Images\goals-on-targ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667000" cy="26670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4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1219200"/>
            <a:ext cx="838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want a picture with Kumar Manish on the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2013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have to see </a:t>
            </a:r>
            <a:r>
              <a:rPr lang="en-US" sz="2000" dirty="0" err="1" smtClean="0"/>
              <a:t>Lal</a:t>
            </a:r>
            <a:r>
              <a:rPr lang="en-US" sz="2000" dirty="0" smtClean="0"/>
              <a:t> </a:t>
            </a:r>
            <a:r>
              <a:rPr lang="en-US" sz="2000" dirty="0" err="1" smtClean="0"/>
              <a:t>Qila</a:t>
            </a:r>
            <a:r>
              <a:rPr lang="en-US" sz="2000" dirty="0" smtClean="0"/>
              <a:t>, India Gate, </a:t>
            </a:r>
            <a:r>
              <a:rPr lang="en-US" sz="2000" dirty="0" err="1" smtClean="0"/>
              <a:t>Rashtrapati</a:t>
            </a:r>
            <a:r>
              <a:rPr lang="en-US" sz="2000" dirty="0" smtClean="0"/>
              <a:t> </a:t>
            </a:r>
            <a:r>
              <a:rPr lang="en-US" sz="2000" dirty="0" err="1" smtClean="0"/>
              <a:t>Bhavan</a:t>
            </a:r>
            <a:r>
              <a:rPr lang="en-US" sz="2000" dirty="0" smtClean="0"/>
              <a:t> on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2013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want to buy a 32” Samsung LED television by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June 2013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want to buy a Bajaj Pulsar by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August 2013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have to qualify Invitation for the Annual Party on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October 2013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want to contribute to my family Rs.10,000/- per month by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Nov’ 2013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 smtClean="0"/>
              <a:t>I want to go for a Thailand Tour for 4 -5 Days by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December 2013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300" y="762000"/>
            <a:ext cx="709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Correct goals are like things to do list</a:t>
            </a:r>
            <a:endParaRPr lang="en-IN" sz="2400" spc="100" dirty="0"/>
          </a:p>
        </p:txBody>
      </p:sp>
      <p:sp>
        <p:nvSpPr>
          <p:cNvPr id="16" name="Rectangle 15"/>
          <p:cNvSpPr/>
          <p:nvPr/>
        </p:nvSpPr>
        <p:spPr>
          <a:xfrm>
            <a:off x="3200400" y="4267200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Simple</a:t>
            </a:r>
            <a:endParaRPr lang="en-IN" sz="2400" dirty="0"/>
          </a:p>
        </p:txBody>
      </p:sp>
      <p:sp>
        <p:nvSpPr>
          <p:cNvPr id="17" name="Rectangle 16"/>
          <p:cNvSpPr/>
          <p:nvPr/>
        </p:nvSpPr>
        <p:spPr>
          <a:xfrm>
            <a:off x="2438400" y="5334000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Well defined</a:t>
            </a:r>
            <a:endParaRPr lang="en-IN" sz="2400" dirty="0"/>
          </a:p>
        </p:txBody>
      </p:sp>
      <p:sp>
        <p:nvSpPr>
          <p:cNvPr id="18" name="Rectangle 17"/>
          <p:cNvSpPr/>
          <p:nvPr/>
        </p:nvSpPr>
        <p:spPr>
          <a:xfrm>
            <a:off x="2895600" y="4800600"/>
            <a:ext cx="104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clear</a:t>
            </a:r>
            <a:endParaRPr lang="en-IN" sz="2400" dirty="0"/>
          </a:p>
        </p:txBody>
      </p:sp>
      <p:sp>
        <p:nvSpPr>
          <p:cNvPr id="19" name="Rectangle 18"/>
          <p:cNvSpPr/>
          <p:nvPr/>
        </p:nvSpPr>
        <p:spPr>
          <a:xfrm>
            <a:off x="5181600" y="4114800"/>
            <a:ext cx="37727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We can always tell whether</a:t>
            </a:r>
          </a:p>
          <a:p>
            <a:r>
              <a:rPr lang="en-US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They were achieved or not?</a:t>
            </a:r>
          </a:p>
          <a:p>
            <a:endParaRPr lang="en-US" b="1" cap="all" spc="10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How much they cost?</a:t>
            </a:r>
          </a:p>
          <a:p>
            <a:pPr>
              <a:buFont typeface="Arial" pitchFamily="34" charset="0"/>
              <a:buChar char="•"/>
            </a:pPr>
            <a:endParaRPr lang="en-US" b="1" cap="all" spc="10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And what action plans do </a:t>
            </a:r>
          </a:p>
          <a:p>
            <a:r>
              <a:rPr lang="en-US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we need to achieve them?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209800" y="5943600"/>
            <a:ext cx="216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framed</a:t>
            </a:r>
            <a:endParaRPr lang="en-IN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allAtOnce"/>
      <p:bldP spid="17" grpId="0" build="allAtOnce"/>
      <p:bldP spid="18" grpId="0" build="allAtOnce"/>
      <p:bldP spid="19" grpId="0" build="p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19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533400"/>
            <a:ext cx="369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Visions and goals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r>
              <a:rPr lang="en-US" sz="2400" dirty="0" smtClean="0"/>
              <a:t> is a long term </a:t>
            </a:r>
            <a:r>
              <a:rPr lang="en-US" sz="2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Goal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is measurable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is definitive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sz="2400" dirty="0" smtClean="0"/>
              <a:t>It has a time limit but usually 3 years and above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57200" y="3505200"/>
            <a:ext cx="8153400" cy="3073301"/>
            <a:chOff x="457200" y="3352800"/>
            <a:chExt cx="4572000" cy="3073301"/>
          </a:xfrm>
        </p:grpSpPr>
        <p:sp>
          <p:nvSpPr>
            <p:cNvPr id="10" name="Rectangle 9"/>
            <p:cNvSpPr/>
            <p:nvPr/>
          </p:nvSpPr>
          <p:spPr>
            <a:xfrm>
              <a:off x="457200" y="3810000"/>
              <a:ext cx="4572000" cy="2616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be Become a Crown Jewel by April 2018</a:t>
              </a:r>
            </a:p>
            <a:p>
              <a:pPr marL="457200" lvl="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buy my Holiday Home in Goa worth Rs. 50 </a:t>
              </a:r>
              <a:r>
                <a:rPr lang="en-US" sz="2400" dirty="0" err="1" smtClean="0"/>
                <a:t>Lacs</a:t>
              </a:r>
              <a:r>
                <a:rPr lang="en-US" sz="2400" dirty="0" smtClean="0"/>
                <a:t> by April 2020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become a Topaz by 2020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US" sz="2400" dirty="0" smtClean="0"/>
                <a:t>I want to get married before I turn 30</a:t>
              </a:r>
            </a:p>
            <a:p>
              <a:pPr marL="457200" indent="-457200" algn="just">
                <a:spcBef>
                  <a:spcPts val="300"/>
                </a:spcBef>
                <a:spcAft>
                  <a:spcPts val="300"/>
                </a:spcAft>
              </a:pPr>
              <a:endParaRPr lang="en-US" sz="2400" dirty="0" smtClean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3352800"/>
              <a:ext cx="3276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cap="all" spc="100" dirty="0" smtClean="0">
                  <a:ln w="9000" cmpd="sng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Common vision examples</a:t>
              </a:r>
              <a:endParaRPr lang="en-IN" sz="2400" b="1" cap="all" spc="10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4267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5257800" y="762000"/>
            <a:ext cx="3276600" cy="3048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Vision</a:t>
            </a:r>
            <a:endParaRPr lang="en-IN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6400800"/>
                <a:ext cx="9144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pic>
          <p:nvPicPr>
            <p:cNvPr id="20" name="Picture 2" descr="C:\Documents and Settings\Administrator\Desktop\1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72400" y="22237"/>
              <a:ext cx="1209675" cy="434963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819400" y="6477000"/>
              <a:ext cx="3573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© 2013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DewSoftOverseas</a:t>
              </a:r>
              <a:r>
                <a:rPr lang="en-US" sz="1200" dirty="0" smtClean="0">
                  <a:solidFill>
                    <a:schemeClr val="bg1"/>
                  </a:solidFill>
                </a:rPr>
                <a:t> Pvt. Ltd. All Right Reserved.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558225"/>
            <a:ext cx="1333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goals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62466" name="Picture 2" descr="C:\Users\Rishi Sehdev\Documents\Presentation Material\Images\conf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267200" cy="450977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1219200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 goal helps us focus and channelize our energies to help you achieve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It clears way for an action plan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It gives us control and direction for the way ahead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57200" y="3477667"/>
            <a:ext cx="4572000" cy="28469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Make small achievable Goals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Write them, Read them everyday, M+E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List your strengths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Admit your weaknesses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Create an Action Plan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Get knowledge and Skills as required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Discuss your plan with Seniors</a:t>
            </a:r>
          </a:p>
          <a:p>
            <a:pPr marL="457200" lvl="0" indent="-4572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/>
              <a:t>Act as per your action plan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977" y="289560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tips</a:t>
            </a:r>
            <a:endParaRPr lang="en-US" sz="3200" b="1" cap="all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762000"/>
            <a:ext cx="295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Don’t wander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3145-A2AD-46B5-B5C4-C973E736E4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1753</Words>
  <Application>Microsoft Office PowerPoint</Application>
  <PresentationFormat>On-screen Show (4:3)</PresentationFormat>
  <Paragraphs>429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5 STAGES</vt:lpstr>
      <vt:lpstr>Slide 33</vt:lpstr>
      <vt:lpstr>Slide 34</vt:lpstr>
      <vt:lpstr>Slide 35</vt:lpstr>
      <vt:lpstr>Slide 36</vt:lpstr>
      <vt:lpstr>Slide 37</vt:lpstr>
      <vt:lpstr>Welcome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Rishi Sehdev</dc:creator>
  <cp:lastModifiedBy>Rishi Sehdev</cp:lastModifiedBy>
  <cp:revision>203</cp:revision>
  <dcterms:created xsi:type="dcterms:W3CDTF">2011-06-21T12:23:12Z</dcterms:created>
  <dcterms:modified xsi:type="dcterms:W3CDTF">2013-04-20T10:30:50Z</dcterms:modified>
</cp:coreProperties>
</file>