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8" r:id="rId2"/>
    <p:sldId id="306" r:id="rId3"/>
    <p:sldId id="297" r:id="rId4"/>
    <p:sldId id="315" r:id="rId5"/>
    <p:sldId id="303" r:id="rId6"/>
    <p:sldId id="304" r:id="rId7"/>
    <p:sldId id="316" r:id="rId8"/>
    <p:sldId id="317" r:id="rId9"/>
    <p:sldId id="318" r:id="rId10"/>
    <p:sldId id="319" r:id="rId11"/>
    <p:sldId id="320" r:id="rId12"/>
    <p:sldId id="321" r:id="rId13"/>
    <p:sldId id="298" r:id="rId14"/>
    <p:sldId id="259" r:id="rId15"/>
    <p:sldId id="299" r:id="rId16"/>
    <p:sldId id="300" r:id="rId17"/>
    <p:sldId id="302" r:id="rId18"/>
    <p:sldId id="311" r:id="rId19"/>
    <p:sldId id="325" r:id="rId20"/>
    <p:sldId id="326" r:id="rId21"/>
    <p:sldId id="327" r:id="rId22"/>
    <p:sldId id="329" r:id="rId23"/>
    <p:sldId id="322" r:id="rId24"/>
    <p:sldId id="323" r:id="rId25"/>
    <p:sldId id="330" r:id="rId26"/>
    <p:sldId id="310" r:id="rId27"/>
    <p:sldId id="301" r:id="rId28"/>
    <p:sldId id="264" r:id="rId29"/>
    <p:sldId id="313" r:id="rId30"/>
    <p:sldId id="267" r:id="rId31"/>
    <p:sldId id="274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8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4ED5F-D7A7-4603-9052-2D53581AC097}" type="doc">
      <dgm:prSet loTypeId="urn:microsoft.com/office/officeart/2005/8/layout/venn3" loCatId="relationship" qsTypeId="urn:microsoft.com/office/officeart/2005/8/quickstyle/simple5" qsCatId="simple" csTypeId="urn:microsoft.com/office/officeart/2005/8/colors/colorful5" csCatId="colorful" phldr="1"/>
      <dgm:spPr/>
    </dgm:pt>
    <dgm:pt modelId="{84275616-6B31-464D-94CA-09803A0184F3}">
      <dgm:prSet phldrT="[Text]"/>
      <dgm:spPr/>
      <dgm:t>
        <a:bodyPr/>
        <a:lstStyle/>
        <a:p>
          <a:r>
            <a:rPr lang="en-US" b="1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Software Development </a:t>
          </a:r>
          <a:endParaRPr lang="en-IN"/>
        </a:p>
      </dgm:t>
    </dgm:pt>
    <dgm:pt modelId="{4E8F320E-68B0-469C-9833-808531696B37}" type="parTrans" cxnId="{6C315D21-F710-4DCF-85F7-413479640023}">
      <dgm:prSet/>
      <dgm:spPr/>
      <dgm:t>
        <a:bodyPr/>
        <a:lstStyle/>
        <a:p>
          <a:endParaRPr lang="en-IN"/>
        </a:p>
      </dgm:t>
    </dgm:pt>
    <dgm:pt modelId="{ABF7A197-F287-4896-9846-324BFF95EFD5}" type="sibTrans" cxnId="{6C315D21-F710-4DCF-85F7-413479640023}">
      <dgm:prSet/>
      <dgm:spPr/>
      <dgm:t>
        <a:bodyPr/>
        <a:lstStyle/>
        <a:p>
          <a:endParaRPr lang="en-IN"/>
        </a:p>
      </dgm:t>
    </dgm:pt>
    <dgm:pt modelId="{0732C793-8047-4EAD-8396-FECC0C3CD2EF}">
      <dgm:prSet/>
      <dgm:spPr/>
      <dgm:t>
        <a:bodyPr/>
        <a:lstStyle/>
        <a:p>
          <a:r>
            <a:rPr lang="en-US" b="1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Virtual Campus Education</a:t>
          </a:r>
          <a:endParaRPr lang="en-US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+mn-lt"/>
            <a:cs typeface="Times New Roman" pitchFamily="18" charset="0"/>
          </a:endParaRPr>
        </a:p>
      </dgm:t>
    </dgm:pt>
    <dgm:pt modelId="{8B420B94-7160-4FC6-BD8F-FFAB0C6715BD}" type="parTrans" cxnId="{5AFF7532-0684-482F-8848-5055432AD49E}">
      <dgm:prSet/>
      <dgm:spPr/>
      <dgm:t>
        <a:bodyPr/>
        <a:lstStyle/>
        <a:p>
          <a:endParaRPr lang="en-IN"/>
        </a:p>
      </dgm:t>
    </dgm:pt>
    <dgm:pt modelId="{07861EBC-7899-4A76-A9A2-5EA9D188BC0C}" type="sibTrans" cxnId="{5AFF7532-0684-482F-8848-5055432AD49E}">
      <dgm:prSet/>
      <dgm:spPr/>
      <dgm:t>
        <a:bodyPr/>
        <a:lstStyle/>
        <a:p>
          <a:endParaRPr lang="en-IN"/>
        </a:p>
      </dgm:t>
    </dgm:pt>
    <dgm:pt modelId="{F32E5BA3-1246-4AFC-8788-D0A7AECB3520}">
      <dgm:prSet/>
      <dgm:spPr/>
      <dgm:t>
        <a:bodyPr/>
        <a:lstStyle/>
        <a:p>
          <a:r>
            <a:rPr lang="en-US" b="1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Real Time Academies</a:t>
          </a:r>
          <a:endParaRPr lang="en-US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+mn-lt"/>
            <a:cs typeface="Times New Roman" pitchFamily="18" charset="0"/>
          </a:endParaRPr>
        </a:p>
      </dgm:t>
    </dgm:pt>
    <dgm:pt modelId="{139818AF-AC26-4D60-9DC9-27B89AA7B70F}" type="parTrans" cxnId="{1488FBFF-76CF-4863-A376-A0E211E7B996}">
      <dgm:prSet/>
      <dgm:spPr/>
      <dgm:t>
        <a:bodyPr/>
        <a:lstStyle/>
        <a:p>
          <a:endParaRPr lang="en-IN"/>
        </a:p>
      </dgm:t>
    </dgm:pt>
    <dgm:pt modelId="{9FE66741-B02C-4D40-96E2-19974B5C4DEE}" type="sibTrans" cxnId="{1488FBFF-76CF-4863-A376-A0E211E7B996}">
      <dgm:prSet/>
      <dgm:spPr/>
      <dgm:t>
        <a:bodyPr/>
        <a:lstStyle/>
        <a:p>
          <a:endParaRPr lang="en-IN"/>
        </a:p>
      </dgm:t>
    </dgm:pt>
    <dgm:pt modelId="{CB68D438-C1C7-4E40-91B0-1F9D538ABB8D}">
      <dgm:prSet/>
      <dgm:spPr/>
      <dgm:t>
        <a:bodyPr/>
        <a:lstStyle/>
        <a:p>
          <a:r>
            <a:rPr lang="en-US" b="1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Self Study Books &amp; CDs</a:t>
          </a:r>
          <a:endParaRPr lang="en-IN" b="1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gm:t>
    </dgm:pt>
    <dgm:pt modelId="{E7BD6B7D-82EF-4172-9AB7-130731AFD9B4}" type="parTrans" cxnId="{B5E827A9-37D6-4A51-90C1-B62378E59CA1}">
      <dgm:prSet/>
      <dgm:spPr/>
      <dgm:t>
        <a:bodyPr/>
        <a:lstStyle/>
        <a:p>
          <a:endParaRPr lang="en-IN"/>
        </a:p>
      </dgm:t>
    </dgm:pt>
    <dgm:pt modelId="{F3F5688A-6471-4B23-92F4-6794B9C5E50F}" type="sibTrans" cxnId="{B5E827A9-37D6-4A51-90C1-B62378E59CA1}">
      <dgm:prSet/>
      <dgm:spPr/>
      <dgm:t>
        <a:bodyPr/>
        <a:lstStyle/>
        <a:p>
          <a:endParaRPr lang="en-IN"/>
        </a:p>
      </dgm:t>
    </dgm:pt>
    <dgm:pt modelId="{759B4CCB-1CA2-41A6-9BED-8F01C92244E6}">
      <dgm:prSet/>
      <dgm:spPr/>
      <dgm:t>
        <a:bodyPr/>
        <a:lstStyle/>
        <a:p>
          <a:r>
            <a:rPr lang="en-US" b="1" dirty="0" smtClean="0"/>
            <a:t>Upcoming University</a:t>
          </a:r>
          <a:endParaRPr lang="en-IN" b="1" dirty="0"/>
        </a:p>
      </dgm:t>
    </dgm:pt>
    <dgm:pt modelId="{095D5653-42D8-43FF-A6AB-C13C1459BD81}" type="parTrans" cxnId="{57ABCCF1-4A64-40FD-864C-88112F786699}">
      <dgm:prSet/>
      <dgm:spPr/>
      <dgm:t>
        <a:bodyPr/>
        <a:lstStyle/>
        <a:p>
          <a:endParaRPr lang="en-IN"/>
        </a:p>
      </dgm:t>
    </dgm:pt>
    <dgm:pt modelId="{72E5AB0E-FE33-4D0C-9C12-D2CBB07A6A5D}" type="sibTrans" cxnId="{57ABCCF1-4A64-40FD-864C-88112F786699}">
      <dgm:prSet/>
      <dgm:spPr/>
      <dgm:t>
        <a:bodyPr/>
        <a:lstStyle/>
        <a:p>
          <a:endParaRPr lang="en-IN"/>
        </a:p>
      </dgm:t>
    </dgm:pt>
    <dgm:pt modelId="{D0873053-1E53-4454-8CA7-8BD388981788}" type="pres">
      <dgm:prSet presAssocID="{2BA4ED5F-D7A7-4603-9052-2D53581AC097}" presName="Name0" presStyleCnt="0">
        <dgm:presLayoutVars>
          <dgm:dir/>
          <dgm:resizeHandles val="exact"/>
        </dgm:presLayoutVars>
      </dgm:prSet>
      <dgm:spPr/>
    </dgm:pt>
    <dgm:pt modelId="{680E9A41-1E0C-48D4-8CAD-A50F661C4FCD}" type="pres">
      <dgm:prSet presAssocID="{84275616-6B31-464D-94CA-09803A0184F3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6FE76EAC-B1E1-413D-8036-A0BD757B75A0}" type="pres">
      <dgm:prSet presAssocID="{ABF7A197-F287-4896-9846-324BFF95EFD5}" presName="space" presStyleCnt="0"/>
      <dgm:spPr/>
    </dgm:pt>
    <dgm:pt modelId="{AE0790C1-3482-4387-B664-1F9C6468ADB9}" type="pres">
      <dgm:prSet presAssocID="{0732C793-8047-4EAD-8396-FECC0C3CD2EF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6AA6BD5-17B6-46B9-8792-598BFD3C1736}" type="pres">
      <dgm:prSet presAssocID="{07861EBC-7899-4A76-A9A2-5EA9D188BC0C}" presName="space" presStyleCnt="0"/>
      <dgm:spPr/>
    </dgm:pt>
    <dgm:pt modelId="{00DF9432-A632-46CF-BBB0-FEEC34322D3B}" type="pres">
      <dgm:prSet presAssocID="{F32E5BA3-1246-4AFC-8788-D0A7AECB3520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5797665-0FD4-4702-9F95-95B3AA5AEC51}" type="pres">
      <dgm:prSet presAssocID="{9FE66741-B02C-4D40-96E2-19974B5C4DEE}" presName="space" presStyleCnt="0"/>
      <dgm:spPr/>
    </dgm:pt>
    <dgm:pt modelId="{56748340-CD0B-4918-B0B3-F1B991D42B05}" type="pres">
      <dgm:prSet presAssocID="{CB68D438-C1C7-4E40-91B0-1F9D538ABB8D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167B633-0805-4474-B237-46473EF44769}" type="pres">
      <dgm:prSet presAssocID="{F3F5688A-6471-4B23-92F4-6794B9C5E50F}" presName="space" presStyleCnt="0"/>
      <dgm:spPr/>
    </dgm:pt>
    <dgm:pt modelId="{CAD12DE2-3DED-4DBC-AD45-2C7EAF123EA1}" type="pres">
      <dgm:prSet presAssocID="{759B4CCB-1CA2-41A6-9BED-8F01C92244E6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7ABCCF1-4A64-40FD-864C-88112F786699}" srcId="{2BA4ED5F-D7A7-4603-9052-2D53581AC097}" destId="{759B4CCB-1CA2-41A6-9BED-8F01C92244E6}" srcOrd="4" destOrd="0" parTransId="{095D5653-42D8-43FF-A6AB-C13C1459BD81}" sibTransId="{72E5AB0E-FE33-4D0C-9C12-D2CBB07A6A5D}"/>
    <dgm:cxn modelId="{C99B9D5F-DF74-4BD9-8111-D2714D4F9F85}" type="presOf" srcId="{2BA4ED5F-D7A7-4603-9052-2D53581AC097}" destId="{D0873053-1E53-4454-8CA7-8BD388981788}" srcOrd="0" destOrd="0" presId="urn:microsoft.com/office/officeart/2005/8/layout/venn3"/>
    <dgm:cxn modelId="{D88E1EA8-8D9D-45A2-930A-4C01303CC6DF}" type="presOf" srcId="{F32E5BA3-1246-4AFC-8788-D0A7AECB3520}" destId="{00DF9432-A632-46CF-BBB0-FEEC34322D3B}" srcOrd="0" destOrd="0" presId="urn:microsoft.com/office/officeart/2005/8/layout/venn3"/>
    <dgm:cxn modelId="{25B388BC-CA8F-47B3-8B8C-0CA904558599}" type="presOf" srcId="{0732C793-8047-4EAD-8396-FECC0C3CD2EF}" destId="{AE0790C1-3482-4387-B664-1F9C6468ADB9}" srcOrd="0" destOrd="0" presId="urn:microsoft.com/office/officeart/2005/8/layout/venn3"/>
    <dgm:cxn modelId="{44376AEE-9E83-4747-B666-28AE7EFB633F}" type="presOf" srcId="{759B4CCB-1CA2-41A6-9BED-8F01C92244E6}" destId="{CAD12DE2-3DED-4DBC-AD45-2C7EAF123EA1}" srcOrd="0" destOrd="0" presId="urn:microsoft.com/office/officeart/2005/8/layout/venn3"/>
    <dgm:cxn modelId="{6C315D21-F710-4DCF-85F7-413479640023}" srcId="{2BA4ED5F-D7A7-4603-9052-2D53581AC097}" destId="{84275616-6B31-464D-94CA-09803A0184F3}" srcOrd="0" destOrd="0" parTransId="{4E8F320E-68B0-469C-9833-808531696B37}" sibTransId="{ABF7A197-F287-4896-9846-324BFF95EFD5}"/>
    <dgm:cxn modelId="{1488FBFF-76CF-4863-A376-A0E211E7B996}" srcId="{2BA4ED5F-D7A7-4603-9052-2D53581AC097}" destId="{F32E5BA3-1246-4AFC-8788-D0A7AECB3520}" srcOrd="2" destOrd="0" parTransId="{139818AF-AC26-4D60-9DC9-27B89AA7B70F}" sibTransId="{9FE66741-B02C-4D40-96E2-19974B5C4DEE}"/>
    <dgm:cxn modelId="{43DFF91A-AF95-4508-9CF5-7A47EE67CF88}" type="presOf" srcId="{CB68D438-C1C7-4E40-91B0-1F9D538ABB8D}" destId="{56748340-CD0B-4918-B0B3-F1B991D42B05}" srcOrd="0" destOrd="0" presId="urn:microsoft.com/office/officeart/2005/8/layout/venn3"/>
    <dgm:cxn modelId="{B5E827A9-37D6-4A51-90C1-B62378E59CA1}" srcId="{2BA4ED5F-D7A7-4603-9052-2D53581AC097}" destId="{CB68D438-C1C7-4E40-91B0-1F9D538ABB8D}" srcOrd="3" destOrd="0" parTransId="{E7BD6B7D-82EF-4172-9AB7-130731AFD9B4}" sibTransId="{F3F5688A-6471-4B23-92F4-6794B9C5E50F}"/>
    <dgm:cxn modelId="{5AFF7532-0684-482F-8848-5055432AD49E}" srcId="{2BA4ED5F-D7A7-4603-9052-2D53581AC097}" destId="{0732C793-8047-4EAD-8396-FECC0C3CD2EF}" srcOrd="1" destOrd="0" parTransId="{8B420B94-7160-4FC6-BD8F-FFAB0C6715BD}" sibTransId="{07861EBC-7899-4A76-A9A2-5EA9D188BC0C}"/>
    <dgm:cxn modelId="{1F8EECEB-E7E7-4A89-96B5-715EDAE14495}" type="presOf" srcId="{84275616-6B31-464D-94CA-09803A0184F3}" destId="{680E9A41-1E0C-48D4-8CAD-A50F661C4FCD}" srcOrd="0" destOrd="0" presId="urn:microsoft.com/office/officeart/2005/8/layout/venn3"/>
    <dgm:cxn modelId="{0FB002ED-3746-40C0-9108-1C58323E2830}" type="presParOf" srcId="{D0873053-1E53-4454-8CA7-8BD388981788}" destId="{680E9A41-1E0C-48D4-8CAD-A50F661C4FCD}" srcOrd="0" destOrd="0" presId="urn:microsoft.com/office/officeart/2005/8/layout/venn3"/>
    <dgm:cxn modelId="{7BACED54-05F0-4883-B654-3A4D68446D18}" type="presParOf" srcId="{D0873053-1E53-4454-8CA7-8BD388981788}" destId="{6FE76EAC-B1E1-413D-8036-A0BD757B75A0}" srcOrd="1" destOrd="0" presId="urn:microsoft.com/office/officeart/2005/8/layout/venn3"/>
    <dgm:cxn modelId="{26E1B18A-C7A7-47A6-A374-CA88FD157531}" type="presParOf" srcId="{D0873053-1E53-4454-8CA7-8BD388981788}" destId="{AE0790C1-3482-4387-B664-1F9C6468ADB9}" srcOrd="2" destOrd="0" presId="urn:microsoft.com/office/officeart/2005/8/layout/venn3"/>
    <dgm:cxn modelId="{36C11977-AB05-4776-AF58-72CCEB1CFCCB}" type="presParOf" srcId="{D0873053-1E53-4454-8CA7-8BD388981788}" destId="{D6AA6BD5-17B6-46B9-8792-598BFD3C1736}" srcOrd="3" destOrd="0" presId="urn:microsoft.com/office/officeart/2005/8/layout/venn3"/>
    <dgm:cxn modelId="{E637A7CA-A913-4AEE-A7D2-72CABE3AAFFF}" type="presParOf" srcId="{D0873053-1E53-4454-8CA7-8BD388981788}" destId="{00DF9432-A632-46CF-BBB0-FEEC34322D3B}" srcOrd="4" destOrd="0" presId="urn:microsoft.com/office/officeart/2005/8/layout/venn3"/>
    <dgm:cxn modelId="{18DE95C3-13CC-4EA3-84D9-B2FC76D6852E}" type="presParOf" srcId="{D0873053-1E53-4454-8CA7-8BD388981788}" destId="{A5797665-0FD4-4702-9F95-95B3AA5AEC51}" srcOrd="5" destOrd="0" presId="urn:microsoft.com/office/officeart/2005/8/layout/venn3"/>
    <dgm:cxn modelId="{C9E9D0D7-F0A6-4863-B23C-B69505C91628}" type="presParOf" srcId="{D0873053-1E53-4454-8CA7-8BD388981788}" destId="{56748340-CD0B-4918-B0B3-F1B991D42B05}" srcOrd="6" destOrd="0" presId="urn:microsoft.com/office/officeart/2005/8/layout/venn3"/>
    <dgm:cxn modelId="{4A506F22-D337-4380-A5FA-3AE4D5B39003}" type="presParOf" srcId="{D0873053-1E53-4454-8CA7-8BD388981788}" destId="{0167B633-0805-4474-B237-46473EF44769}" srcOrd="7" destOrd="0" presId="urn:microsoft.com/office/officeart/2005/8/layout/venn3"/>
    <dgm:cxn modelId="{A05CCF21-EF82-47FB-A7A8-9452208DE5D8}" type="presParOf" srcId="{D0873053-1E53-4454-8CA7-8BD388981788}" destId="{CAD12DE2-3DED-4DBC-AD45-2C7EAF123EA1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178658-E2DB-4D4A-BBDB-106A06A1698E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CA"/>
        </a:p>
      </dgm:t>
    </dgm:pt>
    <dgm:pt modelId="{9777BD6B-1702-4B91-8AF0-F61905F560CB}">
      <dgm:prSet phldrT="[Text]"/>
      <dgm:spPr>
        <a:solidFill>
          <a:srgbClr val="C00000"/>
        </a:solidFill>
      </dgm:spPr>
      <dgm:t>
        <a:bodyPr/>
        <a:lstStyle/>
        <a:p>
          <a:r>
            <a:rPr lang="en-CA" dirty="0" smtClean="0"/>
            <a:t>Use The Books</a:t>
          </a:r>
        </a:p>
        <a:p>
          <a:r>
            <a:rPr lang="en-CA" dirty="0" smtClean="0"/>
            <a:t>Religiously</a:t>
          </a:r>
          <a:endParaRPr lang="en-CA" dirty="0"/>
        </a:p>
      </dgm:t>
    </dgm:pt>
    <dgm:pt modelId="{954EB4D5-3A0D-4092-B88D-DAE040B11964}" type="parTrans" cxnId="{83B3F752-C699-4B2C-8F83-B1F776F5A6EC}">
      <dgm:prSet/>
      <dgm:spPr/>
      <dgm:t>
        <a:bodyPr/>
        <a:lstStyle/>
        <a:p>
          <a:endParaRPr lang="en-CA"/>
        </a:p>
      </dgm:t>
    </dgm:pt>
    <dgm:pt modelId="{12ED40CD-0C3E-4B29-B5E8-5F7D7718387E}" type="sibTrans" cxnId="{83B3F752-C699-4B2C-8F83-B1F776F5A6EC}">
      <dgm:prSet/>
      <dgm:spPr/>
      <dgm:t>
        <a:bodyPr/>
        <a:lstStyle/>
        <a:p>
          <a:endParaRPr lang="en-CA"/>
        </a:p>
      </dgm:t>
    </dgm:pt>
    <dgm:pt modelId="{2130399A-594F-40A1-AB52-A42D86D7400A}">
      <dgm:prSet phldrT="[Text]"/>
      <dgm:spPr>
        <a:solidFill>
          <a:srgbClr val="B45608"/>
        </a:solidFill>
      </dgm:spPr>
      <dgm:t>
        <a:bodyPr/>
        <a:lstStyle/>
        <a:p>
          <a:r>
            <a:rPr lang="en-CA" dirty="0" smtClean="0"/>
            <a:t>Watch the DVDs and CDs</a:t>
          </a:r>
          <a:endParaRPr lang="en-CA" dirty="0"/>
        </a:p>
      </dgm:t>
    </dgm:pt>
    <dgm:pt modelId="{F1AA8DCF-E0EE-48C5-841A-6D73F0A8FF5B}" type="parTrans" cxnId="{239064CB-EDC1-4E3C-A17B-3F41B5862D94}">
      <dgm:prSet/>
      <dgm:spPr/>
      <dgm:t>
        <a:bodyPr/>
        <a:lstStyle/>
        <a:p>
          <a:endParaRPr lang="en-CA"/>
        </a:p>
      </dgm:t>
    </dgm:pt>
    <dgm:pt modelId="{32ECE433-9DAB-4DAC-9B73-BCCA04CBF71C}" type="sibTrans" cxnId="{239064CB-EDC1-4E3C-A17B-3F41B5862D94}">
      <dgm:prSet/>
      <dgm:spPr/>
      <dgm:t>
        <a:bodyPr/>
        <a:lstStyle/>
        <a:p>
          <a:endParaRPr lang="en-CA"/>
        </a:p>
      </dgm:t>
    </dgm:pt>
    <dgm:pt modelId="{89EE7505-DE42-41F4-BA3C-DA2E98D7C8B6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CA" dirty="0" smtClean="0"/>
            <a:t>Practice what you have learnt on workbooks</a:t>
          </a:r>
          <a:endParaRPr lang="en-CA" dirty="0"/>
        </a:p>
      </dgm:t>
    </dgm:pt>
    <dgm:pt modelId="{B75A2A49-0697-40E1-8B56-B18D6AE34A06}" type="parTrans" cxnId="{26E6A76E-585B-4D00-B83C-5BA65B26DAD7}">
      <dgm:prSet/>
      <dgm:spPr/>
      <dgm:t>
        <a:bodyPr/>
        <a:lstStyle/>
        <a:p>
          <a:endParaRPr lang="en-CA"/>
        </a:p>
      </dgm:t>
    </dgm:pt>
    <dgm:pt modelId="{EAC5FEB9-C3C9-4617-93C7-7436E447BC0A}" type="sibTrans" cxnId="{26E6A76E-585B-4D00-B83C-5BA65B26DAD7}">
      <dgm:prSet/>
      <dgm:spPr/>
      <dgm:t>
        <a:bodyPr/>
        <a:lstStyle/>
        <a:p>
          <a:endParaRPr lang="en-CA"/>
        </a:p>
      </dgm:t>
    </dgm:pt>
    <dgm:pt modelId="{46943270-8063-4E14-B5FE-8AEBDC10C811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CA" dirty="0" smtClean="0"/>
            <a:t>Use eLearning for Additional Help on All Subjects</a:t>
          </a:r>
          <a:endParaRPr lang="en-CA" dirty="0"/>
        </a:p>
      </dgm:t>
    </dgm:pt>
    <dgm:pt modelId="{B961100C-ADBC-45C0-98A3-5B87DD62E5B1}" type="parTrans" cxnId="{0262F8FF-48E6-4570-932C-72812DDFAF23}">
      <dgm:prSet/>
      <dgm:spPr/>
      <dgm:t>
        <a:bodyPr/>
        <a:lstStyle/>
        <a:p>
          <a:endParaRPr lang="en-CA"/>
        </a:p>
      </dgm:t>
    </dgm:pt>
    <dgm:pt modelId="{0CD209DA-DC25-4413-B14C-78C5C4D7AEDF}" type="sibTrans" cxnId="{0262F8FF-48E6-4570-932C-72812DDFAF23}">
      <dgm:prSet/>
      <dgm:spPr/>
      <dgm:t>
        <a:bodyPr/>
        <a:lstStyle/>
        <a:p>
          <a:endParaRPr lang="en-CA"/>
        </a:p>
      </dgm:t>
    </dgm:pt>
    <dgm:pt modelId="{56718DEB-D7CF-4E2E-A4F6-FDAE2C6A8A71}">
      <dgm:prSet/>
      <dgm:spPr>
        <a:solidFill>
          <a:srgbClr val="0070C0"/>
        </a:solidFill>
      </dgm:spPr>
      <dgm:t>
        <a:bodyPr/>
        <a:lstStyle/>
        <a:p>
          <a:r>
            <a:rPr lang="en-CA" dirty="0" smtClean="0"/>
            <a:t>Discover the New You</a:t>
          </a:r>
          <a:endParaRPr lang="en-CA" dirty="0"/>
        </a:p>
      </dgm:t>
    </dgm:pt>
    <dgm:pt modelId="{E7C3D382-AF4D-4F13-8811-9C90FE2CF928}" type="parTrans" cxnId="{97DAB1BE-7286-4CF7-8EEB-25EECC106006}">
      <dgm:prSet/>
      <dgm:spPr/>
      <dgm:t>
        <a:bodyPr/>
        <a:lstStyle/>
        <a:p>
          <a:endParaRPr lang="en-CA"/>
        </a:p>
      </dgm:t>
    </dgm:pt>
    <dgm:pt modelId="{3ECEEA31-9E3F-4593-8EE7-539CE02FD8A5}" type="sibTrans" cxnId="{97DAB1BE-7286-4CF7-8EEB-25EECC106006}">
      <dgm:prSet/>
      <dgm:spPr/>
      <dgm:t>
        <a:bodyPr/>
        <a:lstStyle/>
        <a:p>
          <a:endParaRPr lang="en-CA"/>
        </a:p>
      </dgm:t>
    </dgm:pt>
    <dgm:pt modelId="{43B26BEC-6FB4-4BB0-B68B-D7DB47197F6D}" type="pres">
      <dgm:prSet presAssocID="{09178658-E2DB-4D4A-BBDB-106A06A1698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598812-2A26-4512-BAB1-50C21A9501AF}" type="pres">
      <dgm:prSet presAssocID="{9777BD6B-1702-4B91-8AF0-F61905F560C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0C04A-F1C4-4EEE-B3F8-1768E7BE704C}" type="pres">
      <dgm:prSet presAssocID="{12ED40CD-0C3E-4B29-B5E8-5F7D7718387E}" presName="sibTrans" presStyleLbl="sibTrans2D1" presStyleIdx="0" presStyleCnt="4"/>
      <dgm:spPr/>
      <dgm:t>
        <a:bodyPr/>
        <a:lstStyle/>
        <a:p>
          <a:endParaRPr lang="en-US"/>
        </a:p>
      </dgm:t>
    </dgm:pt>
    <dgm:pt modelId="{9B690E3B-3AB0-4420-8ACC-777F718E1AB7}" type="pres">
      <dgm:prSet presAssocID="{12ED40CD-0C3E-4B29-B5E8-5F7D7718387E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E9332F6B-9C3C-48AA-BE26-A2817EADFCC0}" type="pres">
      <dgm:prSet presAssocID="{2130399A-594F-40A1-AB52-A42D86D7400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16765B-B4B2-45D4-813F-8BEEF578206E}" type="pres">
      <dgm:prSet presAssocID="{32ECE433-9DAB-4DAC-9B73-BCCA04CBF71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6B228E79-F911-4AE2-8394-D52A3890CAE4}" type="pres">
      <dgm:prSet presAssocID="{32ECE433-9DAB-4DAC-9B73-BCCA04CBF71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6473FB8-F9E7-408A-B1D2-8441438575BA}" type="pres">
      <dgm:prSet presAssocID="{89EE7505-DE42-41F4-BA3C-DA2E98D7C8B6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8DECE-A5DB-4164-ACEB-43A5EFBD4BEA}" type="pres">
      <dgm:prSet presAssocID="{EAC5FEB9-C3C9-4617-93C7-7436E447BC0A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EBB5EC1-2DC7-4C8E-A266-361E1606377D}" type="pres">
      <dgm:prSet presAssocID="{EAC5FEB9-C3C9-4617-93C7-7436E447BC0A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D168D17-408D-4B02-A455-1521A9CC9358}" type="pres">
      <dgm:prSet presAssocID="{46943270-8063-4E14-B5FE-8AEBDC10C81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FD3B9-AC3D-47ED-8168-EB5EB8FF44C5}" type="pres">
      <dgm:prSet presAssocID="{0CD209DA-DC25-4413-B14C-78C5C4D7AED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14DD7095-3CCD-4618-9A65-0317BB6A9D09}" type="pres">
      <dgm:prSet presAssocID="{0CD209DA-DC25-4413-B14C-78C5C4D7AED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B9373DE-7473-4D0E-8C0D-10B9AC8F1226}" type="pres">
      <dgm:prSet presAssocID="{56718DEB-D7CF-4E2E-A4F6-FDAE2C6A8A7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BE3692-30E9-4B9F-ACA5-653FF689DE41}" type="presOf" srcId="{32ECE433-9DAB-4DAC-9B73-BCCA04CBF71C}" destId="{FB16765B-B4B2-45D4-813F-8BEEF578206E}" srcOrd="0" destOrd="0" presId="urn:microsoft.com/office/officeart/2005/8/layout/process1"/>
    <dgm:cxn modelId="{932454DD-C789-4E91-B4CB-FD0CC21ACFA0}" type="presOf" srcId="{9777BD6B-1702-4B91-8AF0-F61905F560CB}" destId="{86598812-2A26-4512-BAB1-50C21A9501AF}" srcOrd="0" destOrd="0" presId="urn:microsoft.com/office/officeart/2005/8/layout/process1"/>
    <dgm:cxn modelId="{26E6A76E-585B-4D00-B83C-5BA65B26DAD7}" srcId="{09178658-E2DB-4D4A-BBDB-106A06A1698E}" destId="{89EE7505-DE42-41F4-BA3C-DA2E98D7C8B6}" srcOrd="2" destOrd="0" parTransId="{B75A2A49-0697-40E1-8B56-B18D6AE34A06}" sibTransId="{EAC5FEB9-C3C9-4617-93C7-7436E447BC0A}"/>
    <dgm:cxn modelId="{239064CB-EDC1-4E3C-A17B-3F41B5862D94}" srcId="{09178658-E2DB-4D4A-BBDB-106A06A1698E}" destId="{2130399A-594F-40A1-AB52-A42D86D7400A}" srcOrd="1" destOrd="0" parTransId="{F1AA8DCF-E0EE-48C5-841A-6D73F0A8FF5B}" sibTransId="{32ECE433-9DAB-4DAC-9B73-BCCA04CBF71C}"/>
    <dgm:cxn modelId="{19FC5C8E-088C-42AC-AC4C-F7F819B4E0E7}" type="presOf" srcId="{56718DEB-D7CF-4E2E-A4F6-FDAE2C6A8A71}" destId="{5B9373DE-7473-4D0E-8C0D-10B9AC8F1226}" srcOrd="0" destOrd="0" presId="urn:microsoft.com/office/officeart/2005/8/layout/process1"/>
    <dgm:cxn modelId="{02D332C1-FC8D-476E-9A8C-8363928ED9F5}" type="presOf" srcId="{32ECE433-9DAB-4DAC-9B73-BCCA04CBF71C}" destId="{6B228E79-F911-4AE2-8394-D52A3890CAE4}" srcOrd="1" destOrd="0" presId="urn:microsoft.com/office/officeart/2005/8/layout/process1"/>
    <dgm:cxn modelId="{6D96E742-C0AB-4AAA-8E23-EF9B8CE83915}" type="presOf" srcId="{2130399A-594F-40A1-AB52-A42D86D7400A}" destId="{E9332F6B-9C3C-48AA-BE26-A2817EADFCC0}" srcOrd="0" destOrd="0" presId="urn:microsoft.com/office/officeart/2005/8/layout/process1"/>
    <dgm:cxn modelId="{CE3C81AE-85BF-415E-B5CF-4E43E61B8476}" type="presOf" srcId="{0CD209DA-DC25-4413-B14C-78C5C4D7AEDF}" destId="{59CFD3B9-AC3D-47ED-8168-EB5EB8FF44C5}" srcOrd="0" destOrd="0" presId="urn:microsoft.com/office/officeart/2005/8/layout/process1"/>
    <dgm:cxn modelId="{97DAB1BE-7286-4CF7-8EEB-25EECC106006}" srcId="{09178658-E2DB-4D4A-BBDB-106A06A1698E}" destId="{56718DEB-D7CF-4E2E-A4F6-FDAE2C6A8A71}" srcOrd="4" destOrd="0" parTransId="{E7C3D382-AF4D-4F13-8811-9C90FE2CF928}" sibTransId="{3ECEEA31-9E3F-4593-8EE7-539CE02FD8A5}"/>
    <dgm:cxn modelId="{15FDD43E-C197-4165-8E18-C3BE130DCC5D}" type="presOf" srcId="{46943270-8063-4E14-B5FE-8AEBDC10C811}" destId="{6D168D17-408D-4B02-A455-1521A9CC9358}" srcOrd="0" destOrd="0" presId="urn:microsoft.com/office/officeart/2005/8/layout/process1"/>
    <dgm:cxn modelId="{0262F8FF-48E6-4570-932C-72812DDFAF23}" srcId="{09178658-E2DB-4D4A-BBDB-106A06A1698E}" destId="{46943270-8063-4E14-B5FE-8AEBDC10C811}" srcOrd="3" destOrd="0" parTransId="{B961100C-ADBC-45C0-98A3-5B87DD62E5B1}" sibTransId="{0CD209DA-DC25-4413-B14C-78C5C4D7AEDF}"/>
    <dgm:cxn modelId="{C296956E-4352-45D2-ADC7-A2C59A90E486}" type="presOf" srcId="{09178658-E2DB-4D4A-BBDB-106A06A1698E}" destId="{43B26BEC-6FB4-4BB0-B68B-D7DB47197F6D}" srcOrd="0" destOrd="0" presId="urn:microsoft.com/office/officeart/2005/8/layout/process1"/>
    <dgm:cxn modelId="{CD23FAB3-B9C2-412C-B891-C86CC5CD9E5F}" type="presOf" srcId="{12ED40CD-0C3E-4B29-B5E8-5F7D7718387E}" destId="{9B690E3B-3AB0-4420-8ACC-777F718E1AB7}" srcOrd="1" destOrd="0" presId="urn:microsoft.com/office/officeart/2005/8/layout/process1"/>
    <dgm:cxn modelId="{94DBF958-F9A4-4D0B-BBF7-AE075B8F0B33}" type="presOf" srcId="{EAC5FEB9-C3C9-4617-93C7-7436E447BC0A}" destId="{EEBB5EC1-2DC7-4C8E-A266-361E1606377D}" srcOrd="1" destOrd="0" presId="urn:microsoft.com/office/officeart/2005/8/layout/process1"/>
    <dgm:cxn modelId="{AB25CD23-8A24-4796-B488-29D87D33E71C}" type="presOf" srcId="{12ED40CD-0C3E-4B29-B5E8-5F7D7718387E}" destId="{94A0C04A-F1C4-4EEE-B3F8-1768E7BE704C}" srcOrd="0" destOrd="0" presId="urn:microsoft.com/office/officeart/2005/8/layout/process1"/>
    <dgm:cxn modelId="{8D843271-DE38-4E74-8416-E4CD8E68F429}" type="presOf" srcId="{0CD209DA-DC25-4413-B14C-78C5C4D7AEDF}" destId="{14DD7095-3CCD-4618-9A65-0317BB6A9D09}" srcOrd="1" destOrd="0" presId="urn:microsoft.com/office/officeart/2005/8/layout/process1"/>
    <dgm:cxn modelId="{69175A78-9827-479D-8BA1-FD75CC37717C}" type="presOf" srcId="{89EE7505-DE42-41F4-BA3C-DA2E98D7C8B6}" destId="{F6473FB8-F9E7-408A-B1D2-8441438575BA}" srcOrd="0" destOrd="0" presId="urn:microsoft.com/office/officeart/2005/8/layout/process1"/>
    <dgm:cxn modelId="{83B3F752-C699-4B2C-8F83-B1F776F5A6EC}" srcId="{09178658-E2DB-4D4A-BBDB-106A06A1698E}" destId="{9777BD6B-1702-4B91-8AF0-F61905F560CB}" srcOrd="0" destOrd="0" parTransId="{954EB4D5-3A0D-4092-B88D-DAE040B11964}" sibTransId="{12ED40CD-0C3E-4B29-B5E8-5F7D7718387E}"/>
    <dgm:cxn modelId="{9FA4E45F-D6A9-4F8E-92FC-C88565674071}" type="presOf" srcId="{EAC5FEB9-C3C9-4617-93C7-7436E447BC0A}" destId="{84F8DECE-A5DB-4164-ACEB-43A5EFBD4BEA}" srcOrd="0" destOrd="0" presId="urn:microsoft.com/office/officeart/2005/8/layout/process1"/>
    <dgm:cxn modelId="{4C530627-0659-4E3C-9997-9F70C6434B3B}" type="presParOf" srcId="{43B26BEC-6FB4-4BB0-B68B-D7DB47197F6D}" destId="{86598812-2A26-4512-BAB1-50C21A9501AF}" srcOrd="0" destOrd="0" presId="urn:microsoft.com/office/officeart/2005/8/layout/process1"/>
    <dgm:cxn modelId="{EA44EAC9-0C8C-4717-9EC8-A2718929EE4B}" type="presParOf" srcId="{43B26BEC-6FB4-4BB0-B68B-D7DB47197F6D}" destId="{94A0C04A-F1C4-4EEE-B3F8-1768E7BE704C}" srcOrd="1" destOrd="0" presId="urn:microsoft.com/office/officeart/2005/8/layout/process1"/>
    <dgm:cxn modelId="{E09FD851-CE73-441C-8A66-46E3833F09CC}" type="presParOf" srcId="{94A0C04A-F1C4-4EEE-B3F8-1768E7BE704C}" destId="{9B690E3B-3AB0-4420-8ACC-777F718E1AB7}" srcOrd="0" destOrd="0" presId="urn:microsoft.com/office/officeart/2005/8/layout/process1"/>
    <dgm:cxn modelId="{816D65E2-F46E-4EAE-90F0-463F61A8CDAC}" type="presParOf" srcId="{43B26BEC-6FB4-4BB0-B68B-D7DB47197F6D}" destId="{E9332F6B-9C3C-48AA-BE26-A2817EADFCC0}" srcOrd="2" destOrd="0" presId="urn:microsoft.com/office/officeart/2005/8/layout/process1"/>
    <dgm:cxn modelId="{2CBC9137-6C1C-4F20-BC5A-46B719A5159D}" type="presParOf" srcId="{43B26BEC-6FB4-4BB0-B68B-D7DB47197F6D}" destId="{FB16765B-B4B2-45D4-813F-8BEEF578206E}" srcOrd="3" destOrd="0" presId="urn:microsoft.com/office/officeart/2005/8/layout/process1"/>
    <dgm:cxn modelId="{ABA36F53-8936-4DD7-9FD5-4D9835194F6F}" type="presParOf" srcId="{FB16765B-B4B2-45D4-813F-8BEEF578206E}" destId="{6B228E79-F911-4AE2-8394-D52A3890CAE4}" srcOrd="0" destOrd="0" presId="urn:microsoft.com/office/officeart/2005/8/layout/process1"/>
    <dgm:cxn modelId="{4024884F-0EB8-490D-A92D-CD9716F548BD}" type="presParOf" srcId="{43B26BEC-6FB4-4BB0-B68B-D7DB47197F6D}" destId="{F6473FB8-F9E7-408A-B1D2-8441438575BA}" srcOrd="4" destOrd="0" presId="urn:microsoft.com/office/officeart/2005/8/layout/process1"/>
    <dgm:cxn modelId="{04985D27-C40C-4F70-BD07-D7140CFF2B65}" type="presParOf" srcId="{43B26BEC-6FB4-4BB0-B68B-D7DB47197F6D}" destId="{84F8DECE-A5DB-4164-ACEB-43A5EFBD4BEA}" srcOrd="5" destOrd="0" presId="urn:microsoft.com/office/officeart/2005/8/layout/process1"/>
    <dgm:cxn modelId="{6E1110C3-9342-4CD3-B461-1903A355526C}" type="presParOf" srcId="{84F8DECE-A5DB-4164-ACEB-43A5EFBD4BEA}" destId="{EEBB5EC1-2DC7-4C8E-A266-361E1606377D}" srcOrd="0" destOrd="0" presId="urn:microsoft.com/office/officeart/2005/8/layout/process1"/>
    <dgm:cxn modelId="{9198D67F-AF36-4AF7-905F-83438F6829A2}" type="presParOf" srcId="{43B26BEC-6FB4-4BB0-B68B-D7DB47197F6D}" destId="{6D168D17-408D-4B02-A455-1521A9CC9358}" srcOrd="6" destOrd="0" presId="urn:microsoft.com/office/officeart/2005/8/layout/process1"/>
    <dgm:cxn modelId="{4DB9CB23-82DF-4793-A09C-636C40E765E1}" type="presParOf" srcId="{43B26BEC-6FB4-4BB0-B68B-D7DB47197F6D}" destId="{59CFD3B9-AC3D-47ED-8168-EB5EB8FF44C5}" srcOrd="7" destOrd="0" presId="urn:microsoft.com/office/officeart/2005/8/layout/process1"/>
    <dgm:cxn modelId="{4584A0B9-7CF5-4C22-8BE5-5D85BC43174A}" type="presParOf" srcId="{59CFD3B9-AC3D-47ED-8168-EB5EB8FF44C5}" destId="{14DD7095-3CCD-4618-9A65-0317BB6A9D09}" srcOrd="0" destOrd="0" presId="urn:microsoft.com/office/officeart/2005/8/layout/process1"/>
    <dgm:cxn modelId="{71C00FF0-7B08-4518-977A-DB8095EA6CA9}" type="presParOf" srcId="{43B26BEC-6FB4-4BB0-B68B-D7DB47197F6D}" destId="{5B9373DE-7473-4D0E-8C0D-10B9AC8F122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3AEA30C-9351-4ABD-B36D-3EDAC2FE9CE6}" type="doc">
      <dgm:prSet loTypeId="urn:microsoft.com/office/officeart/2005/8/layout/arrow6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5904AC77-C9BD-49DF-AC83-8A6F878CFB6F}">
      <dgm:prSet phldrT="[Text]"/>
      <dgm:spPr/>
      <dgm:t>
        <a:bodyPr/>
        <a:lstStyle/>
        <a:p>
          <a:r>
            <a:rPr lang="en-US" dirty="0" smtClean="0"/>
            <a:t>Crisis</a:t>
          </a:r>
          <a:endParaRPr lang="en-IN" dirty="0"/>
        </a:p>
      </dgm:t>
    </dgm:pt>
    <dgm:pt modelId="{2E7F5B72-5BCD-4AB8-879D-2C7E7BC0FAE1}" type="parTrans" cxnId="{C7BF6308-5DF5-4366-9224-911A2B31C700}">
      <dgm:prSet/>
      <dgm:spPr/>
      <dgm:t>
        <a:bodyPr/>
        <a:lstStyle/>
        <a:p>
          <a:endParaRPr lang="en-IN"/>
        </a:p>
      </dgm:t>
    </dgm:pt>
    <dgm:pt modelId="{0D145BB3-E6A4-44FC-BFB0-A063F66B8C57}" type="sibTrans" cxnId="{C7BF6308-5DF5-4366-9224-911A2B31C700}">
      <dgm:prSet/>
      <dgm:spPr/>
      <dgm:t>
        <a:bodyPr/>
        <a:lstStyle/>
        <a:p>
          <a:endParaRPr lang="en-IN"/>
        </a:p>
      </dgm:t>
    </dgm:pt>
    <dgm:pt modelId="{FBB7D355-A22F-4396-982F-6B0E4095124E}">
      <dgm:prSet phldrT="[Text]"/>
      <dgm:spPr/>
      <dgm:t>
        <a:bodyPr/>
        <a:lstStyle/>
        <a:p>
          <a:r>
            <a:rPr lang="en-US" dirty="0" smtClean="0"/>
            <a:t>Opportunity</a:t>
          </a:r>
          <a:endParaRPr lang="en-IN" dirty="0"/>
        </a:p>
      </dgm:t>
    </dgm:pt>
    <dgm:pt modelId="{1446D60D-9001-416A-913A-9F4513D05812}" type="parTrans" cxnId="{446E642D-4AD8-4C96-BD9F-AD86E1F827A0}">
      <dgm:prSet/>
      <dgm:spPr/>
      <dgm:t>
        <a:bodyPr/>
        <a:lstStyle/>
        <a:p>
          <a:endParaRPr lang="en-IN"/>
        </a:p>
      </dgm:t>
    </dgm:pt>
    <dgm:pt modelId="{F37D0B85-E024-4CB8-840C-149F0B94A68F}" type="sibTrans" cxnId="{446E642D-4AD8-4C96-BD9F-AD86E1F827A0}">
      <dgm:prSet/>
      <dgm:spPr/>
      <dgm:t>
        <a:bodyPr/>
        <a:lstStyle/>
        <a:p>
          <a:endParaRPr lang="en-IN"/>
        </a:p>
      </dgm:t>
    </dgm:pt>
    <dgm:pt modelId="{D046D2F4-71D2-43C1-A855-8C2D3CDF9BCC}" type="pres">
      <dgm:prSet presAssocID="{93AEA30C-9351-4ABD-B36D-3EDAC2FE9CE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7BB39673-F158-46BC-A9ED-9B5CA86AFB1B}" type="pres">
      <dgm:prSet presAssocID="{93AEA30C-9351-4ABD-B36D-3EDAC2FE9CE6}" presName="ribbon" presStyleLbl="node1" presStyleIdx="0" presStyleCnt="1"/>
      <dgm:spPr/>
      <dgm:t>
        <a:bodyPr/>
        <a:lstStyle/>
        <a:p>
          <a:endParaRPr lang="en-US"/>
        </a:p>
      </dgm:t>
    </dgm:pt>
    <dgm:pt modelId="{4A070598-36AD-4B3D-B749-FE0C640AE6D3}" type="pres">
      <dgm:prSet presAssocID="{93AEA30C-9351-4ABD-B36D-3EDAC2FE9CE6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2E074FB-0C49-4B68-8898-DB5104F448B2}" type="pres">
      <dgm:prSet presAssocID="{93AEA30C-9351-4ABD-B36D-3EDAC2FE9CE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AE72CCB7-D32A-4DAE-9DEA-0638206B2A70}" type="presOf" srcId="{5904AC77-C9BD-49DF-AC83-8A6F878CFB6F}" destId="{4A070598-36AD-4B3D-B749-FE0C640AE6D3}" srcOrd="0" destOrd="0" presId="urn:microsoft.com/office/officeart/2005/8/layout/arrow6"/>
    <dgm:cxn modelId="{90509A4D-C47D-430B-9657-1AE9C3070E0D}" type="presOf" srcId="{FBB7D355-A22F-4396-982F-6B0E4095124E}" destId="{D2E074FB-0C49-4B68-8898-DB5104F448B2}" srcOrd="0" destOrd="0" presId="urn:microsoft.com/office/officeart/2005/8/layout/arrow6"/>
    <dgm:cxn modelId="{72D480B3-3D60-491D-A190-1A0BDFFBD23F}" type="presOf" srcId="{93AEA30C-9351-4ABD-B36D-3EDAC2FE9CE6}" destId="{D046D2F4-71D2-43C1-A855-8C2D3CDF9BCC}" srcOrd="0" destOrd="0" presId="urn:microsoft.com/office/officeart/2005/8/layout/arrow6"/>
    <dgm:cxn modelId="{C7BF6308-5DF5-4366-9224-911A2B31C700}" srcId="{93AEA30C-9351-4ABD-B36D-3EDAC2FE9CE6}" destId="{5904AC77-C9BD-49DF-AC83-8A6F878CFB6F}" srcOrd="0" destOrd="0" parTransId="{2E7F5B72-5BCD-4AB8-879D-2C7E7BC0FAE1}" sibTransId="{0D145BB3-E6A4-44FC-BFB0-A063F66B8C57}"/>
    <dgm:cxn modelId="{446E642D-4AD8-4C96-BD9F-AD86E1F827A0}" srcId="{93AEA30C-9351-4ABD-B36D-3EDAC2FE9CE6}" destId="{FBB7D355-A22F-4396-982F-6B0E4095124E}" srcOrd="1" destOrd="0" parTransId="{1446D60D-9001-416A-913A-9F4513D05812}" sibTransId="{F37D0B85-E024-4CB8-840C-149F0B94A68F}"/>
    <dgm:cxn modelId="{EFA5FA3E-45BD-47D8-AB3E-716331CF4D91}" type="presParOf" srcId="{D046D2F4-71D2-43C1-A855-8C2D3CDF9BCC}" destId="{7BB39673-F158-46BC-A9ED-9B5CA86AFB1B}" srcOrd="0" destOrd="0" presId="urn:microsoft.com/office/officeart/2005/8/layout/arrow6"/>
    <dgm:cxn modelId="{1003B825-E1B6-49B6-ABEA-082BBF047870}" type="presParOf" srcId="{D046D2F4-71D2-43C1-A855-8C2D3CDF9BCC}" destId="{4A070598-36AD-4B3D-B749-FE0C640AE6D3}" srcOrd="1" destOrd="0" presId="urn:microsoft.com/office/officeart/2005/8/layout/arrow6"/>
    <dgm:cxn modelId="{3551E2F1-B124-4289-BA15-083C6E598D8E}" type="presParOf" srcId="{D046D2F4-71D2-43C1-A855-8C2D3CDF9BCC}" destId="{D2E074FB-0C49-4B68-8898-DB5104F448B2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B0530E-C771-458C-884B-525F5212EA2E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</dgm:pt>
    <dgm:pt modelId="{3BB7BB93-3F45-4173-BC9C-B50EAF06B4AA}">
      <dgm:prSet phldrT="[Text]"/>
      <dgm:spPr/>
      <dgm:t>
        <a:bodyPr/>
        <a:lstStyle/>
        <a:p>
          <a:pPr algn="l"/>
          <a:r>
            <a:rPr lang="en-US" dirty="0" smtClean="0"/>
            <a:t>4 Great Programs to Cater to All Ages, Sections of Society</a:t>
          </a:r>
          <a:endParaRPr lang="en-IN" dirty="0"/>
        </a:p>
      </dgm:t>
    </dgm:pt>
    <dgm:pt modelId="{7F145E78-E7F4-4FFC-85D7-5B23CF733917}" type="parTrans" cxnId="{FD0434A8-03D5-4C6D-9AB8-7B5BCEABFF7C}">
      <dgm:prSet/>
      <dgm:spPr/>
      <dgm:t>
        <a:bodyPr/>
        <a:lstStyle/>
        <a:p>
          <a:endParaRPr lang="en-IN"/>
        </a:p>
      </dgm:t>
    </dgm:pt>
    <dgm:pt modelId="{EA5670D2-9D38-4F77-A35F-52A24273A77F}" type="sibTrans" cxnId="{FD0434A8-03D5-4C6D-9AB8-7B5BCEABFF7C}">
      <dgm:prSet/>
      <dgm:spPr/>
      <dgm:t>
        <a:bodyPr/>
        <a:lstStyle/>
        <a:p>
          <a:endParaRPr lang="en-IN"/>
        </a:p>
      </dgm:t>
    </dgm:pt>
    <dgm:pt modelId="{ECCC79B6-00F4-42E0-AA1C-155F31DAB947}">
      <dgm:prSet phldrT="[Text]"/>
      <dgm:spPr/>
      <dgm:t>
        <a:bodyPr/>
        <a:lstStyle/>
        <a:p>
          <a:pPr algn="l"/>
          <a:r>
            <a:rPr lang="en-US" dirty="0" smtClean="0"/>
            <a:t>Your Own Business without any Capital or Infrastructure</a:t>
          </a:r>
          <a:endParaRPr lang="en-IN" dirty="0"/>
        </a:p>
      </dgm:t>
    </dgm:pt>
    <dgm:pt modelId="{D419DF05-D552-4DB6-9995-F91A8E840953}" type="parTrans" cxnId="{4255B1C0-D785-48E1-92DB-E6531C2D7D0B}">
      <dgm:prSet/>
      <dgm:spPr/>
      <dgm:t>
        <a:bodyPr/>
        <a:lstStyle/>
        <a:p>
          <a:endParaRPr lang="en-IN"/>
        </a:p>
      </dgm:t>
    </dgm:pt>
    <dgm:pt modelId="{FC88AD4D-0590-4027-989D-3446050179F0}" type="sibTrans" cxnId="{4255B1C0-D785-48E1-92DB-E6531C2D7D0B}">
      <dgm:prSet/>
      <dgm:spPr/>
      <dgm:t>
        <a:bodyPr/>
        <a:lstStyle/>
        <a:p>
          <a:endParaRPr lang="en-IN"/>
        </a:p>
      </dgm:t>
    </dgm:pt>
    <dgm:pt modelId="{7678480C-E221-4158-B393-8F4ED0CA4455}">
      <dgm:prSet phldrT="[Text]"/>
      <dgm:spPr/>
      <dgm:t>
        <a:bodyPr/>
        <a:lstStyle/>
        <a:p>
          <a:pPr algn="l"/>
          <a:r>
            <a:rPr lang="en-US" dirty="0" smtClean="0"/>
            <a:t>Social Recognition</a:t>
          </a:r>
        </a:p>
        <a:p>
          <a:pPr algn="l"/>
          <a:r>
            <a:rPr lang="en-US" dirty="0" smtClean="0"/>
            <a:t>Lifestyle</a:t>
          </a:r>
        </a:p>
        <a:p>
          <a:pPr algn="l"/>
          <a:r>
            <a:rPr lang="en-US" dirty="0" smtClean="0"/>
            <a:t>Respect in Society</a:t>
          </a:r>
          <a:endParaRPr lang="en-IN" dirty="0"/>
        </a:p>
      </dgm:t>
    </dgm:pt>
    <dgm:pt modelId="{1B64463F-F3EE-4C37-8B1D-3848556D0D41}" type="parTrans" cxnId="{694B15C2-7B84-4F92-9929-25FE5422F20D}">
      <dgm:prSet/>
      <dgm:spPr/>
      <dgm:t>
        <a:bodyPr/>
        <a:lstStyle/>
        <a:p>
          <a:endParaRPr lang="en-IN"/>
        </a:p>
      </dgm:t>
    </dgm:pt>
    <dgm:pt modelId="{B51A6426-C5B8-4631-8F48-348C5D80166F}" type="sibTrans" cxnId="{694B15C2-7B84-4F92-9929-25FE5422F20D}">
      <dgm:prSet/>
      <dgm:spPr/>
      <dgm:t>
        <a:bodyPr/>
        <a:lstStyle/>
        <a:p>
          <a:endParaRPr lang="en-IN"/>
        </a:p>
      </dgm:t>
    </dgm:pt>
    <dgm:pt modelId="{7BDBF4D5-F0CD-4489-BEC4-AD424AB3CE35}">
      <dgm:prSet/>
      <dgm:spPr/>
      <dgm:t>
        <a:bodyPr/>
        <a:lstStyle/>
        <a:p>
          <a:pPr algn="l"/>
          <a:r>
            <a:rPr lang="en-US" dirty="0" smtClean="0"/>
            <a:t>Established System of Trainings, Development and Support</a:t>
          </a:r>
          <a:endParaRPr lang="en-IN" dirty="0"/>
        </a:p>
      </dgm:t>
    </dgm:pt>
    <dgm:pt modelId="{721DF553-672B-4AAD-ACD5-5BD2CA2C1133}" type="parTrans" cxnId="{39E1F767-FB98-4325-B971-F181B94B2E5D}">
      <dgm:prSet/>
      <dgm:spPr/>
      <dgm:t>
        <a:bodyPr/>
        <a:lstStyle/>
        <a:p>
          <a:endParaRPr lang="en-IN"/>
        </a:p>
      </dgm:t>
    </dgm:pt>
    <dgm:pt modelId="{9EA7354E-30B1-4D8D-B21F-82CCD47252C9}" type="sibTrans" cxnId="{39E1F767-FB98-4325-B971-F181B94B2E5D}">
      <dgm:prSet/>
      <dgm:spPr/>
      <dgm:t>
        <a:bodyPr/>
        <a:lstStyle/>
        <a:p>
          <a:endParaRPr lang="en-IN"/>
        </a:p>
      </dgm:t>
    </dgm:pt>
    <dgm:pt modelId="{4813F678-E504-4728-9B61-958D34E88D54}" type="pres">
      <dgm:prSet presAssocID="{9AB0530E-C771-458C-884B-525F5212EA2E}" presName="Name0" presStyleCnt="0">
        <dgm:presLayoutVars>
          <dgm:dir/>
          <dgm:resizeHandles val="exact"/>
        </dgm:presLayoutVars>
      </dgm:prSet>
      <dgm:spPr/>
    </dgm:pt>
    <dgm:pt modelId="{64716DA4-E77E-45BC-B152-86BA21AD6D0D}" type="pres">
      <dgm:prSet presAssocID="{3BB7BB93-3F45-4173-BC9C-B50EAF06B4AA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F5024FD-E685-4D68-A57A-ED8AE8D90E50}" type="pres">
      <dgm:prSet presAssocID="{EA5670D2-9D38-4F77-A35F-52A24273A77F}" presName="space" presStyleCnt="0"/>
      <dgm:spPr/>
    </dgm:pt>
    <dgm:pt modelId="{9326760A-E75F-4F2B-AA16-C8DF2417030B}" type="pres">
      <dgm:prSet presAssocID="{ECCC79B6-00F4-42E0-AA1C-155F31DAB94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916954A-76DB-499F-AEAF-2A47DD342C30}" type="pres">
      <dgm:prSet presAssocID="{FC88AD4D-0590-4027-989D-3446050179F0}" presName="space" presStyleCnt="0"/>
      <dgm:spPr/>
    </dgm:pt>
    <dgm:pt modelId="{95556EEC-8CF6-4872-9695-AF94F18093EE}" type="pres">
      <dgm:prSet presAssocID="{7678480C-E221-4158-B393-8F4ED0CA4455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55F77BB-9C69-40AD-86FB-D4818B4CB423}" type="pres">
      <dgm:prSet presAssocID="{B51A6426-C5B8-4631-8F48-348C5D80166F}" presName="space" presStyleCnt="0"/>
      <dgm:spPr/>
    </dgm:pt>
    <dgm:pt modelId="{2D1E12DF-9776-413A-A9CB-55AB32F964D2}" type="pres">
      <dgm:prSet presAssocID="{7BDBF4D5-F0CD-4489-BEC4-AD424AB3CE35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255B1C0-D785-48E1-92DB-E6531C2D7D0B}" srcId="{9AB0530E-C771-458C-884B-525F5212EA2E}" destId="{ECCC79B6-00F4-42E0-AA1C-155F31DAB947}" srcOrd="1" destOrd="0" parTransId="{D419DF05-D552-4DB6-9995-F91A8E840953}" sibTransId="{FC88AD4D-0590-4027-989D-3446050179F0}"/>
    <dgm:cxn modelId="{CF628F49-23AE-4DEB-A727-A91DAB4F4620}" type="presOf" srcId="{7678480C-E221-4158-B393-8F4ED0CA4455}" destId="{95556EEC-8CF6-4872-9695-AF94F18093EE}" srcOrd="0" destOrd="0" presId="urn:microsoft.com/office/officeart/2005/8/layout/venn3"/>
    <dgm:cxn modelId="{A0E44745-8435-4AD9-9395-9E76944FF5A2}" type="presOf" srcId="{9AB0530E-C771-458C-884B-525F5212EA2E}" destId="{4813F678-E504-4728-9B61-958D34E88D54}" srcOrd="0" destOrd="0" presId="urn:microsoft.com/office/officeart/2005/8/layout/venn3"/>
    <dgm:cxn modelId="{9CBA0923-D5C6-4FC5-96B5-DDED9E286759}" type="presOf" srcId="{3BB7BB93-3F45-4173-BC9C-B50EAF06B4AA}" destId="{64716DA4-E77E-45BC-B152-86BA21AD6D0D}" srcOrd="0" destOrd="0" presId="urn:microsoft.com/office/officeart/2005/8/layout/venn3"/>
    <dgm:cxn modelId="{FD0434A8-03D5-4C6D-9AB8-7B5BCEABFF7C}" srcId="{9AB0530E-C771-458C-884B-525F5212EA2E}" destId="{3BB7BB93-3F45-4173-BC9C-B50EAF06B4AA}" srcOrd="0" destOrd="0" parTransId="{7F145E78-E7F4-4FFC-85D7-5B23CF733917}" sibTransId="{EA5670D2-9D38-4F77-A35F-52A24273A77F}"/>
    <dgm:cxn modelId="{39E1F767-FB98-4325-B971-F181B94B2E5D}" srcId="{9AB0530E-C771-458C-884B-525F5212EA2E}" destId="{7BDBF4D5-F0CD-4489-BEC4-AD424AB3CE35}" srcOrd="3" destOrd="0" parTransId="{721DF553-672B-4AAD-ACD5-5BD2CA2C1133}" sibTransId="{9EA7354E-30B1-4D8D-B21F-82CCD47252C9}"/>
    <dgm:cxn modelId="{694B15C2-7B84-4F92-9929-25FE5422F20D}" srcId="{9AB0530E-C771-458C-884B-525F5212EA2E}" destId="{7678480C-E221-4158-B393-8F4ED0CA4455}" srcOrd="2" destOrd="0" parTransId="{1B64463F-F3EE-4C37-8B1D-3848556D0D41}" sibTransId="{B51A6426-C5B8-4631-8F48-348C5D80166F}"/>
    <dgm:cxn modelId="{ED904A80-8408-4E04-8A4D-4CB8FBEEC4B9}" type="presOf" srcId="{ECCC79B6-00F4-42E0-AA1C-155F31DAB947}" destId="{9326760A-E75F-4F2B-AA16-C8DF2417030B}" srcOrd="0" destOrd="0" presId="urn:microsoft.com/office/officeart/2005/8/layout/venn3"/>
    <dgm:cxn modelId="{B2878990-210B-43A4-B4AA-8464EE26B82A}" type="presOf" srcId="{7BDBF4D5-F0CD-4489-BEC4-AD424AB3CE35}" destId="{2D1E12DF-9776-413A-A9CB-55AB32F964D2}" srcOrd="0" destOrd="0" presId="urn:microsoft.com/office/officeart/2005/8/layout/venn3"/>
    <dgm:cxn modelId="{E8FA5CB1-9659-4502-8DCB-ABAA5B5FC7E0}" type="presParOf" srcId="{4813F678-E504-4728-9B61-958D34E88D54}" destId="{64716DA4-E77E-45BC-B152-86BA21AD6D0D}" srcOrd="0" destOrd="0" presId="urn:microsoft.com/office/officeart/2005/8/layout/venn3"/>
    <dgm:cxn modelId="{725ED28A-F3FC-40F0-A859-FD873AB4118E}" type="presParOf" srcId="{4813F678-E504-4728-9B61-958D34E88D54}" destId="{DF5024FD-E685-4D68-A57A-ED8AE8D90E50}" srcOrd="1" destOrd="0" presId="urn:microsoft.com/office/officeart/2005/8/layout/venn3"/>
    <dgm:cxn modelId="{B0BFA1CE-3EB2-43FB-8EB8-72491E47E6B6}" type="presParOf" srcId="{4813F678-E504-4728-9B61-958D34E88D54}" destId="{9326760A-E75F-4F2B-AA16-C8DF2417030B}" srcOrd="2" destOrd="0" presId="urn:microsoft.com/office/officeart/2005/8/layout/venn3"/>
    <dgm:cxn modelId="{25A7E500-0A17-4980-A015-966D9D2FD9E2}" type="presParOf" srcId="{4813F678-E504-4728-9B61-958D34E88D54}" destId="{C916954A-76DB-499F-AEAF-2A47DD342C30}" srcOrd="3" destOrd="0" presId="urn:microsoft.com/office/officeart/2005/8/layout/venn3"/>
    <dgm:cxn modelId="{5BC3BD59-ADC4-4F99-87D3-0CFCE0D74E3B}" type="presParOf" srcId="{4813F678-E504-4728-9B61-958D34E88D54}" destId="{95556EEC-8CF6-4872-9695-AF94F18093EE}" srcOrd="4" destOrd="0" presId="urn:microsoft.com/office/officeart/2005/8/layout/venn3"/>
    <dgm:cxn modelId="{F364A296-247C-43A1-892F-D3D63F4B574F}" type="presParOf" srcId="{4813F678-E504-4728-9B61-958D34E88D54}" destId="{D55F77BB-9C69-40AD-86FB-D4818B4CB423}" srcOrd="5" destOrd="0" presId="urn:microsoft.com/office/officeart/2005/8/layout/venn3"/>
    <dgm:cxn modelId="{57EF7559-1641-4E28-B070-3F639EA8E0CE}" type="presParOf" srcId="{4813F678-E504-4728-9B61-958D34E88D54}" destId="{2D1E12DF-9776-413A-A9CB-55AB32F964D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32602C-36AF-4D10-B1FB-BD729B8A8DC8}" type="doc">
      <dgm:prSet loTypeId="urn:microsoft.com/office/officeart/2005/8/layout/cycle2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6B8A268F-698F-4C17-8C9E-1C24667E6057}">
      <dgm:prSet phldrT="[Text]"/>
      <dgm:spPr/>
      <dgm:t>
        <a:bodyPr/>
        <a:lstStyle/>
        <a:p>
          <a:r>
            <a:rPr lang="en-US" dirty="0" smtClean="0"/>
            <a:t>World Class Product</a:t>
          </a:r>
          <a:endParaRPr lang="en-IN" dirty="0"/>
        </a:p>
      </dgm:t>
    </dgm:pt>
    <dgm:pt modelId="{24FBF63F-AA85-47A9-9F3A-3731BA30EC00}" type="parTrans" cxnId="{B214339F-12A2-4FEA-9A4B-8AF3DFFEF301}">
      <dgm:prSet/>
      <dgm:spPr/>
      <dgm:t>
        <a:bodyPr/>
        <a:lstStyle/>
        <a:p>
          <a:endParaRPr lang="en-IN"/>
        </a:p>
      </dgm:t>
    </dgm:pt>
    <dgm:pt modelId="{A6578FB6-83F6-46E6-94FD-499C731FADFE}" type="sibTrans" cxnId="{B214339F-12A2-4FEA-9A4B-8AF3DFFEF301}">
      <dgm:prSet/>
      <dgm:spPr/>
      <dgm:t>
        <a:bodyPr/>
        <a:lstStyle/>
        <a:p>
          <a:endParaRPr lang="en-IN"/>
        </a:p>
      </dgm:t>
    </dgm:pt>
    <dgm:pt modelId="{969CEA0C-29F2-4D3F-A31C-E93AC6500264}">
      <dgm:prSet phldrT="[Text]"/>
      <dgm:spPr/>
      <dgm:t>
        <a:bodyPr/>
        <a:lstStyle/>
        <a:p>
          <a:r>
            <a:rPr lang="en-US" dirty="0" smtClean="0"/>
            <a:t>Stability</a:t>
          </a:r>
          <a:endParaRPr lang="en-IN" dirty="0"/>
        </a:p>
      </dgm:t>
    </dgm:pt>
    <dgm:pt modelId="{D372F12D-B3CE-48C2-A2B5-FB67674CC89D}" type="parTrans" cxnId="{260FFF42-8EA6-4D0F-B79C-62B5B547A88B}">
      <dgm:prSet/>
      <dgm:spPr/>
      <dgm:t>
        <a:bodyPr/>
        <a:lstStyle/>
        <a:p>
          <a:endParaRPr lang="en-IN"/>
        </a:p>
      </dgm:t>
    </dgm:pt>
    <dgm:pt modelId="{AB0DEC0C-B3E5-4CE5-A22B-7B9A865F6455}" type="sibTrans" cxnId="{260FFF42-8EA6-4D0F-B79C-62B5B547A88B}">
      <dgm:prSet/>
      <dgm:spPr/>
      <dgm:t>
        <a:bodyPr/>
        <a:lstStyle/>
        <a:p>
          <a:endParaRPr lang="en-IN"/>
        </a:p>
      </dgm:t>
    </dgm:pt>
    <dgm:pt modelId="{BA538807-F64E-42A1-A6AC-8687219CA4B5}">
      <dgm:prSet custT="1"/>
      <dgm:spPr/>
      <dgm:t>
        <a:bodyPr/>
        <a:lstStyle/>
        <a:p>
          <a:r>
            <a:rPr lang="en-US" sz="2400" dirty="0" smtClean="0"/>
            <a:t>Surety</a:t>
          </a:r>
          <a:endParaRPr lang="en-IN" sz="2400" dirty="0"/>
        </a:p>
      </dgm:t>
    </dgm:pt>
    <dgm:pt modelId="{94DF4A85-5385-414F-9F8C-7856DBD9743B}" type="parTrans" cxnId="{BB917B72-23FF-4ED6-98E7-CDB79FE83BAB}">
      <dgm:prSet/>
      <dgm:spPr/>
      <dgm:t>
        <a:bodyPr/>
        <a:lstStyle/>
        <a:p>
          <a:endParaRPr lang="en-IN"/>
        </a:p>
      </dgm:t>
    </dgm:pt>
    <dgm:pt modelId="{637BCAEC-9215-482C-87FC-5115AD1183B2}" type="sibTrans" cxnId="{BB917B72-23FF-4ED6-98E7-CDB79FE83BAB}">
      <dgm:prSet/>
      <dgm:spPr/>
      <dgm:t>
        <a:bodyPr/>
        <a:lstStyle/>
        <a:p>
          <a:endParaRPr lang="en-IN"/>
        </a:p>
      </dgm:t>
    </dgm:pt>
    <dgm:pt modelId="{72297503-2A50-4890-876E-05FACBBA6382}">
      <dgm:prSet custT="1"/>
      <dgm:spPr/>
      <dgm:t>
        <a:bodyPr/>
        <a:lstStyle/>
        <a:p>
          <a:r>
            <a:rPr lang="en-US" sz="2400" dirty="0" smtClean="0"/>
            <a:t>Best Business</a:t>
          </a:r>
          <a:endParaRPr lang="en-IN" sz="2400" dirty="0"/>
        </a:p>
      </dgm:t>
    </dgm:pt>
    <dgm:pt modelId="{C6CC0F0D-AB53-470F-928A-29C4DB9B8F1B}" type="parTrans" cxnId="{4B98D993-5599-4E6B-A507-07BCA261D080}">
      <dgm:prSet/>
      <dgm:spPr/>
      <dgm:t>
        <a:bodyPr/>
        <a:lstStyle/>
        <a:p>
          <a:endParaRPr lang="en-IN"/>
        </a:p>
      </dgm:t>
    </dgm:pt>
    <dgm:pt modelId="{9C460F26-DF32-4176-A92B-FBC0B40FE2C5}" type="sibTrans" cxnId="{4B98D993-5599-4E6B-A507-07BCA261D080}">
      <dgm:prSet/>
      <dgm:spPr/>
      <dgm:t>
        <a:bodyPr/>
        <a:lstStyle/>
        <a:p>
          <a:endParaRPr lang="en-IN"/>
        </a:p>
      </dgm:t>
    </dgm:pt>
    <dgm:pt modelId="{B08AA550-2BE6-4E2A-B4BF-D087F22B2944}" type="pres">
      <dgm:prSet presAssocID="{9A32602C-36AF-4D10-B1FB-BD729B8A8D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F2458AF1-837B-4E70-967A-8BBDD9377A52}" type="pres">
      <dgm:prSet presAssocID="{6B8A268F-698F-4C17-8C9E-1C24667E605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E34A9B2-BD59-485D-BEE4-0A81FC584887}" type="pres">
      <dgm:prSet presAssocID="{A6578FB6-83F6-46E6-94FD-499C731FADFE}" presName="sibTrans" presStyleLbl="sibTrans2D1" presStyleIdx="0" presStyleCnt="4"/>
      <dgm:spPr/>
      <dgm:t>
        <a:bodyPr/>
        <a:lstStyle/>
        <a:p>
          <a:endParaRPr lang="en-IN"/>
        </a:p>
      </dgm:t>
    </dgm:pt>
    <dgm:pt modelId="{75F9F47F-6A7B-4F2A-AA2D-F7F96A408B68}" type="pres">
      <dgm:prSet presAssocID="{A6578FB6-83F6-46E6-94FD-499C731FADFE}" presName="connectorText" presStyleLbl="sibTrans2D1" presStyleIdx="0" presStyleCnt="4"/>
      <dgm:spPr/>
      <dgm:t>
        <a:bodyPr/>
        <a:lstStyle/>
        <a:p>
          <a:endParaRPr lang="en-IN"/>
        </a:p>
      </dgm:t>
    </dgm:pt>
    <dgm:pt modelId="{75675B80-2935-4094-9ED7-48C00672C1C7}" type="pres">
      <dgm:prSet presAssocID="{969CEA0C-29F2-4D3F-A31C-E93AC650026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07E6AEC-17F6-4DDA-A6C4-965FE70D963E}" type="pres">
      <dgm:prSet presAssocID="{AB0DEC0C-B3E5-4CE5-A22B-7B9A865F6455}" presName="sibTrans" presStyleLbl="sibTrans2D1" presStyleIdx="1" presStyleCnt="4"/>
      <dgm:spPr/>
      <dgm:t>
        <a:bodyPr/>
        <a:lstStyle/>
        <a:p>
          <a:endParaRPr lang="en-IN"/>
        </a:p>
      </dgm:t>
    </dgm:pt>
    <dgm:pt modelId="{299B891A-2D64-476A-BF92-6B933DC9EEFD}" type="pres">
      <dgm:prSet presAssocID="{AB0DEC0C-B3E5-4CE5-A22B-7B9A865F6455}" presName="connectorText" presStyleLbl="sibTrans2D1" presStyleIdx="1" presStyleCnt="4"/>
      <dgm:spPr/>
      <dgm:t>
        <a:bodyPr/>
        <a:lstStyle/>
        <a:p>
          <a:endParaRPr lang="en-IN"/>
        </a:p>
      </dgm:t>
    </dgm:pt>
    <dgm:pt modelId="{5E1F7CD1-B41E-40CB-B8E6-9FB613E3043B}" type="pres">
      <dgm:prSet presAssocID="{BA538807-F64E-42A1-A6AC-8687219CA4B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C4F2ADA-F11D-459E-85F1-FEFC488EB12F}" type="pres">
      <dgm:prSet presAssocID="{637BCAEC-9215-482C-87FC-5115AD1183B2}" presName="sibTrans" presStyleLbl="sibTrans2D1" presStyleIdx="2" presStyleCnt="4"/>
      <dgm:spPr/>
      <dgm:t>
        <a:bodyPr/>
        <a:lstStyle/>
        <a:p>
          <a:endParaRPr lang="en-IN"/>
        </a:p>
      </dgm:t>
    </dgm:pt>
    <dgm:pt modelId="{C53468A2-16EA-47D1-8125-9E2C159584D1}" type="pres">
      <dgm:prSet presAssocID="{637BCAEC-9215-482C-87FC-5115AD1183B2}" presName="connectorText" presStyleLbl="sibTrans2D1" presStyleIdx="2" presStyleCnt="4"/>
      <dgm:spPr/>
      <dgm:t>
        <a:bodyPr/>
        <a:lstStyle/>
        <a:p>
          <a:endParaRPr lang="en-IN"/>
        </a:p>
      </dgm:t>
    </dgm:pt>
    <dgm:pt modelId="{CA68517E-E324-45A4-A3B8-B5C26B190D79}" type="pres">
      <dgm:prSet presAssocID="{72297503-2A50-4890-876E-05FACBBA63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05F900C-65DF-499A-9D71-13B3BA44CE10}" type="pres">
      <dgm:prSet presAssocID="{9C460F26-DF32-4176-A92B-FBC0B40FE2C5}" presName="sibTrans" presStyleLbl="sibTrans2D1" presStyleIdx="3" presStyleCnt="4"/>
      <dgm:spPr/>
      <dgm:t>
        <a:bodyPr/>
        <a:lstStyle/>
        <a:p>
          <a:endParaRPr lang="en-IN"/>
        </a:p>
      </dgm:t>
    </dgm:pt>
    <dgm:pt modelId="{BB48814F-5049-46E9-AC94-B5A2708DE50C}" type="pres">
      <dgm:prSet presAssocID="{9C460F26-DF32-4176-A92B-FBC0B40FE2C5}" presName="connectorText" presStyleLbl="sibTrans2D1" presStyleIdx="3" presStyleCnt="4"/>
      <dgm:spPr/>
      <dgm:t>
        <a:bodyPr/>
        <a:lstStyle/>
        <a:p>
          <a:endParaRPr lang="en-IN"/>
        </a:p>
      </dgm:t>
    </dgm:pt>
  </dgm:ptLst>
  <dgm:cxnLst>
    <dgm:cxn modelId="{4AD5E9EF-B13C-428C-9758-DC130DA7602C}" type="presOf" srcId="{637BCAEC-9215-482C-87FC-5115AD1183B2}" destId="{9C4F2ADA-F11D-459E-85F1-FEFC488EB12F}" srcOrd="0" destOrd="0" presId="urn:microsoft.com/office/officeart/2005/8/layout/cycle2"/>
    <dgm:cxn modelId="{BE7F6B56-B39C-4D42-A215-13A2D396D105}" type="presOf" srcId="{9C460F26-DF32-4176-A92B-FBC0B40FE2C5}" destId="{BB48814F-5049-46E9-AC94-B5A2708DE50C}" srcOrd="1" destOrd="0" presId="urn:microsoft.com/office/officeart/2005/8/layout/cycle2"/>
    <dgm:cxn modelId="{4045EC89-A1B4-48F7-9A62-9B5CCBF02CA7}" type="presOf" srcId="{9A32602C-36AF-4D10-B1FB-BD729B8A8DC8}" destId="{B08AA550-2BE6-4E2A-B4BF-D087F22B2944}" srcOrd="0" destOrd="0" presId="urn:microsoft.com/office/officeart/2005/8/layout/cycle2"/>
    <dgm:cxn modelId="{260FFF42-8EA6-4D0F-B79C-62B5B547A88B}" srcId="{9A32602C-36AF-4D10-B1FB-BD729B8A8DC8}" destId="{969CEA0C-29F2-4D3F-A31C-E93AC6500264}" srcOrd="1" destOrd="0" parTransId="{D372F12D-B3CE-48C2-A2B5-FB67674CC89D}" sibTransId="{AB0DEC0C-B3E5-4CE5-A22B-7B9A865F6455}"/>
    <dgm:cxn modelId="{8959A2D6-57B5-4D4D-A666-5B42D9080C67}" type="presOf" srcId="{AB0DEC0C-B3E5-4CE5-A22B-7B9A865F6455}" destId="{F07E6AEC-17F6-4DDA-A6C4-965FE70D963E}" srcOrd="0" destOrd="0" presId="urn:microsoft.com/office/officeart/2005/8/layout/cycle2"/>
    <dgm:cxn modelId="{BB917B72-23FF-4ED6-98E7-CDB79FE83BAB}" srcId="{9A32602C-36AF-4D10-B1FB-BD729B8A8DC8}" destId="{BA538807-F64E-42A1-A6AC-8687219CA4B5}" srcOrd="2" destOrd="0" parTransId="{94DF4A85-5385-414F-9F8C-7856DBD9743B}" sibTransId="{637BCAEC-9215-482C-87FC-5115AD1183B2}"/>
    <dgm:cxn modelId="{775E58DA-A2AF-40F5-951C-A930BB34BFD6}" type="presOf" srcId="{72297503-2A50-4890-876E-05FACBBA6382}" destId="{CA68517E-E324-45A4-A3B8-B5C26B190D79}" srcOrd="0" destOrd="0" presId="urn:microsoft.com/office/officeart/2005/8/layout/cycle2"/>
    <dgm:cxn modelId="{4B98D993-5599-4E6B-A507-07BCA261D080}" srcId="{9A32602C-36AF-4D10-B1FB-BD729B8A8DC8}" destId="{72297503-2A50-4890-876E-05FACBBA6382}" srcOrd="3" destOrd="0" parTransId="{C6CC0F0D-AB53-470F-928A-29C4DB9B8F1B}" sibTransId="{9C460F26-DF32-4176-A92B-FBC0B40FE2C5}"/>
    <dgm:cxn modelId="{B214339F-12A2-4FEA-9A4B-8AF3DFFEF301}" srcId="{9A32602C-36AF-4D10-B1FB-BD729B8A8DC8}" destId="{6B8A268F-698F-4C17-8C9E-1C24667E6057}" srcOrd="0" destOrd="0" parTransId="{24FBF63F-AA85-47A9-9F3A-3731BA30EC00}" sibTransId="{A6578FB6-83F6-46E6-94FD-499C731FADFE}"/>
    <dgm:cxn modelId="{441FF4CA-A07E-4E36-9C06-373D497FE75C}" type="presOf" srcId="{A6578FB6-83F6-46E6-94FD-499C731FADFE}" destId="{75F9F47F-6A7B-4F2A-AA2D-F7F96A408B68}" srcOrd="1" destOrd="0" presId="urn:microsoft.com/office/officeart/2005/8/layout/cycle2"/>
    <dgm:cxn modelId="{8E39FA0C-6BB2-4B83-A64E-657E939DE9B1}" type="presOf" srcId="{637BCAEC-9215-482C-87FC-5115AD1183B2}" destId="{C53468A2-16EA-47D1-8125-9E2C159584D1}" srcOrd="1" destOrd="0" presId="urn:microsoft.com/office/officeart/2005/8/layout/cycle2"/>
    <dgm:cxn modelId="{9B7AF0D2-5959-486C-8521-3E2E8613A23B}" type="presOf" srcId="{BA538807-F64E-42A1-A6AC-8687219CA4B5}" destId="{5E1F7CD1-B41E-40CB-B8E6-9FB613E3043B}" srcOrd="0" destOrd="0" presId="urn:microsoft.com/office/officeart/2005/8/layout/cycle2"/>
    <dgm:cxn modelId="{DB5E7EDB-636D-498A-8F68-3D4DF31FF380}" type="presOf" srcId="{A6578FB6-83F6-46E6-94FD-499C731FADFE}" destId="{DE34A9B2-BD59-485D-BEE4-0A81FC584887}" srcOrd="0" destOrd="0" presId="urn:microsoft.com/office/officeart/2005/8/layout/cycle2"/>
    <dgm:cxn modelId="{B2E9FAFA-1521-44CA-B0B9-F0975C59FACA}" type="presOf" srcId="{AB0DEC0C-B3E5-4CE5-A22B-7B9A865F6455}" destId="{299B891A-2D64-476A-BF92-6B933DC9EEFD}" srcOrd="1" destOrd="0" presId="urn:microsoft.com/office/officeart/2005/8/layout/cycle2"/>
    <dgm:cxn modelId="{E9CD8114-1FAF-4F8F-A1C9-4D9B218433E0}" type="presOf" srcId="{6B8A268F-698F-4C17-8C9E-1C24667E6057}" destId="{F2458AF1-837B-4E70-967A-8BBDD9377A52}" srcOrd="0" destOrd="0" presId="urn:microsoft.com/office/officeart/2005/8/layout/cycle2"/>
    <dgm:cxn modelId="{15021DC5-1D74-4543-BCB8-A99DDEC135F5}" type="presOf" srcId="{969CEA0C-29F2-4D3F-A31C-E93AC6500264}" destId="{75675B80-2935-4094-9ED7-48C00672C1C7}" srcOrd="0" destOrd="0" presId="urn:microsoft.com/office/officeart/2005/8/layout/cycle2"/>
    <dgm:cxn modelId="{33A0AFFC-FEB6-44AD-A830-A79698E0A261}" type="presOf" srcId="{9C460F26-DF32-4176-A92B-FBC0B40FE2C5}" destId="{505F900C-65DF-499A-9D71-13B3BA44CE10}" srcOrd="0" destOrd="0" presId="urn:microsoft.com/office/officeart/2005/8/layout/cycle2"/>
    <dgm:cxn modelId="{56C31AF3-5C10-40B8-8F91-4AEDCF8D6E87}" type="presParOf" srcId="{B08AA550-2BE6-4E2A-B4BF-D087F22B2944}" destId="{F2458AF1-837B-4E70-967A-8BBDD9377A52}" srcOrd="0" destOrd="0" presId="urn:microsoft.com/office/officeart/2005/8/layout/cycle2"/>
    <dgm:cxn modelId="{72814402-A328-40A3-985A-FAD028DA0154}" type="presParOf" srcId="{B08AA550-2BE6-4E2A-B4BF-D087F22B2944}" destId="{DE34A9B2-BD59-485D-BEE4-0A81FC584887}" srcOrd="1" destOrd="0" presId="urn:microsoft.com/office/officeart/2005/8/layout/cycle2"/>
    <dgm:cxn modelId="{5D54E71B-6A37-4794-8929-4F89F1E47DC1}" type="presParOf" srcId="{DE34A9B2-BD59-485D-BEE4-0A81FC584887}" destId="{75F9F47F-6A7B-4F2A-AA2D-F7F96A408B68}" srcOrd="0" destOrd="0" presId="urn:microsoft.com/office/officeart/2005/8/layout/cycle2"/>
    <dgm:cxn modelId="{3E916A28-E979-4EDD-8CBB-8E455FBFF44F}" type="presParOf" srcId="{B08AA550-2BE6-4E2A-B4BF-D087F22B2944}" destId="{75675B80-2935-4094-9ED7-48C00672C1C7}" srcOrd="2" destOrd="0" presId="urn:microsoft.com/office/officeart/2005/8/layout/cycle2"/>
    <dgm:cxn modelId="{80E84A19-63B0-4E91-B1DD-42B035D2434B}" type="presParOf" srcId="{B08AA550-2BE6-4E2A-B4BF-D087F22B2944}" destId="{F07E6AEC-17F6-4DDA-A6C4-965FE70D963E}" srcOrd="3" destOrd="0" presId="urn:microsoft.com/office/officeart/2005/8/layout/cycle2"/>
    <dgm:cxn modelId="{26FA2644-0F24-4EC4-9144-E9CED52827D5}" type="presParOf" srcId="{F07E6AEC-17F6-4DDA-A6C4-965FE70D963E}" destId="{299B891A-2D64-476A-BF92-6B933DC9EEFD}" srcOrd="0" destOrd="0" presId="urn:microsoft.com/office/officeart/2005/8/layout/cycle2"/>
    <dgm:cxn modelId="{8E4430DE-BD4C-4687-A61C-D767B62F89F8}" type="presParOf" srcId="{B08AA550-2BE6-4E2A-B4BF-D087F22B2944}" destId="{5E1F7CD1-B41E-40CB-B8E6-9FB613E3043B}" srcOrd="4" destOrd="0" presId="urn:microsoft.com/office/officeart/2005/8/layout/cycle2"/>
    <dgm:cxn modelId="{A240300E-8FA6-44E0-9F34-58DF0124218D}" type="presParOf" srcId="{B08AA550-2BE6-4E2A-B4BF-D087F22B2944}" destId="{9C4F2ADA-F11D-459E-85F1-FEFC488EB12F}" srcOrd="5" destOrd="0" presId="urn:microsoft.com/office/officeart/2005/8/layout/cycle2"/>
    <dgm:cxn modelId="{26BE445B-099D-48A2-A812-1B0236CA710B}" type="presParOf" srcId="{9C4F2ADA-F11D-459E-85F1-FEFC488EB12F}" destId="{C53468A2-16EA-47D1-8125-9E2C159584D1}" srcOrd="0" destOrd="0" presId="urn:microsoft.com/office/officeart/2005/8/layout/cycle2"/>
    <dgm:cxn modelId="{7258BEC3-CEE1-4E1C-A7D2-5876B468658D}" type="presParOf" srcId="{B08AA550-2BE6-4E2A-B4BF-D087F22B2944}" destId="{CA68517E-E324-45A4-A3B8-B5C26B190D79}" srcOrd="6" destOrd="0" presId="urn:microsoft.com/office/officeart/2005/8/layout/cycle2"/>
    <dgm:cxn modelId="{C246238E-102D-43A3-BD23-BDFD00E2F671}" type="presParOf" srcId="{B08AA550-2BE6-4E2A-B4BF-D087F22B2944}" destId="{505F900C-65DF-499A-9D71-13B3BA44CE10}" srcOrd="7" destOrd="0" presId="urn:microsoft.com/office/officeart/2005/8/layout/cycle2"/>
    <dgm:cxn modelId="{7EB86C36-C82C-4D63-BBF7-ABAED0B84A54}" type="presParOf" srcId="{505F900C-65DF-499A-9D71-13B3BA44CE10}" destId="{BB48814F-5049-46E9-AC94-B5A2708DE50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32E0CC-E978-4CF1-80D3-98571A89790A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495EB45C-9670-4A0A-B04B-C51F020A6B08}">
      <dgm:prSet phldrT="[Text]"/>
      <dgm:spPr/>
      <dgm:t>
        <a:bodyPr/>
        <a:lstStyle/>
        <a:p>
          <a:r>
            <a:rPr lang="en-US" dirty="0" smtClean="0"/>
            <a:t>Education First</a:t>
          </a:r>
          <a:endParaRPr lang="en-IN" dirty="0"/>
        </a:p>
      </dgm:t>
    </dgm:pt>
    <dgm:pt modelId="{A4BBCB35-EDDF-4CD6-9BD6-7BB53648EB8D}" type="parTrans" cxnId="{1D0EB2E2-1C5A-4733-B575-E35EA43385E7}">
      <dgm:prSet/>
      <dgm:spPr/>
      <dgm:t>
        <a:bodyPr/>
        <a:lstStyle/>
        <a:p>
          <a:endParaRPr lang="en-IN"/>
        </a:p>
      </dgm:t>
    </dgm:pt>
    <dgm:pt modelId="{57DCE2C0-D93A-4A77-98B5-F85C914825B2}" type="sibTrans" cxnId="{1D0EB2E2-1C5A-4733-B575-E35EA43385E7}">
      <dgm:prSet/>
      <dgm:spPr/>
      <dgm:t>
        <a:bodyPr/>
        <a:lstStyle/>
        <a:p>
          <a:endParaRPr lang="en-IN"/>
        </a:p>
      </dgm:t>
    </dgm:pt>
    <dgm:pt modelId="{CCB4B39F-B6EB-42F0-99E2-126139B963FF}">
      <dgm:prSet phldrT="[Text]"/>
      <dgm:spPr/>
      <dgm:t>
        <a:bodyPr/>
        <a:lstStyle/>
        <a:p>
          <a:r>
            <a:rPr lang="en-US" dirty="0" smtClean="0"/>
            <a:t>eLearning</a:t>
          </a:r>
          <a:endParaRPr lang="en-IN" dirty="0"/>
        </a:p>
      </dgm:t>
    </dgm:pt>
    <dgm:pt modelId="{E7A302E4-3D77-405E-9CB3-03015FC15290}" type="parTrans" cxnId="{9F6E07DC-0A9D-4DB6-9289-9FE48F795CA7}">
      <dgm:prSet/>
      <dgm:spPr/>
      <dgm:t>
        <a:bodyPr/>
        <a:lstStyle/>
        <a:p>
          <a:endParaRPr lang="en-IN"/>
        </a:p>
      </dgm:t>
    </dgm:pt>
    <dgm:pt modelId="{EB8BD3AF-837A-40E2-9CD9-6AA7D442C080}" type="sibTrans" cxnId="{9F6E07DC-0A9D-4DB6-9289-9FE48F795CA7}">
      <dgm:prSet/>
      <dgm:spPr/>
      <dgm:t>
        <a:bodyPr/>
        <a:lstStyle/>
        <a:p>
          <a:endParaRPr lang="en-IN"/>
        </a:p>
      </dgm:t>
    </dgm:pt>
    <dgm:pt modelId="{E7F6C415-77F8-4068-9FD8-17965A78201A}">
      <dgm:prSet phldrT="[Text]"/>
      <dgm:spPr/>
      <dgm:t>
        <a:bodyPr/>
        <a:lstStyle/>
        <a:p>
          <a:r>
            <a:rPr lang="en-US" dirty="0" smtClean="0"/>
            <a:t>Real time Academies</a:t>
          </a:r>
          <a:endParaRPr lang="en-IN" dirty="0"/>
        </a:p>
      </dgm:t>
    </dgm:pt>
    <dgm:pt modelId="{5E141011-1EBD-40F1-8AE9-4421A001783A}" type="parTrans" cxnId="{BA4BF684-8488-405F-A864-802A0B5AD181}">
      <dgm:prSet/>
      <dgm:spPr/>
      <dgm:t>
        <a:bodyPr/>
        <a:lstStyle/>
        <a:p>
          <a:endParaRPr lang="en-IN"/>
        </a:p>
      </dgm:t>
    </dgm:pt>
    <dgm:pt modelId="{DF768F88-B11A-4BF6-AA5B-D3CBF5F003B5}" type="sibTrans" cxnId="{BA4BF684-8488-405F-A864-802A0B5AD181}">
      <dgm:prSet/>
      <dgm:spPr/>
      <dgm:t>
        <a:bodyPr/>
        <a:lstStyle/>
        <a:p>
          <a:endParaRPr lang="en-IN"/>
        </a:p>
      </dgm:t>
    </dgm:pt>
    <dgm:pt modelId="{374D0897-9BE3-4345-9173-10536CC04A93}">
      <dgm:prSet phldrT="[Text]"/>
      <dgm:spPr/>
      <dgm:t>
        <a:bodyPr/>
        <a:lstStyle/>
        <a:p>
          <a:r>
            <a:rPr lang="en-US" dirty="0" smtClean="0"/>
            <a:t>Concept First</a:t>
          </a:r>
          <a:endParaRPr lang="en-IN" dirty="0"/>
        </a:p>
      </dgm:t>
    </dgm:pt>
    <dgm:pt modelId="{EFAF07EC-6848-4A6C-9F82-A5C9B6634021}" type="parTrans" cxnId="{71C79AC5-5EA0-4D39-A32D-B42D0C075F9B}">
      <dgm:prSet/>
      <dgm:spPr/>
      <dgm:t>
        <a:bodyPr/>
        <a:lstStyle/>
        <a:p>
          <a:endParaRPr lang="en-IN"/>
        </a:p>
      </dgm:t>
    </dgm:pt>
    <dgm:pt modelId="{039E24E1-0A4E-4001-A065-5E002B86D17D}" type="sibTrans" cxnId="{71C79AC5-5EA0-4D39-A32D-B42D0C075F9B}">
      <dgm:prSet/>
      <dgm:spPr/>
      <dgm:t>
        <a:bodyPr/>
        <a:lstStyle/>
        <a:p>
          <a:endParaRPr lang="en-IN"/>
        </a:p>
      </dgm:t>
    </dgm:pt>
    <dgm:pt modelId="{0ACF2498-64A8-4913-8013-3B9449E23070}">
      <dgm:prSet phldrT="[Text]"/>
      <dgm:spPr/>
      <dgm:t>
        <a:bodyPr/>
        <a:lstStyle/>
        <a:p>
          <a:r>
            <a:rPr lang="en-US" dirty="0" smtClean="0"/>
            <a:t>Innovation and Development</a:t>
          </a:r>
          <a:endParaRPr lang="en-IN" dirty="0"/>
        </a:p>
      </dgm:t>
    </dgm:pt>
    <dgm:pt modelId="{C2F24F07-F2A8-4727-8BC0-A80D844A2250}" type="parTrans" cxnId="{44711DB7-E6CA-4902-A012-097D836FBBD3}">
      <dgm:prSet/>
      <dgm:spPr/>
      <dgm:t>
        <a:bodyPr/>
        <a:lstStyle/>
        <a:p>
          <a:endParaRPr lang="en-IN"/>
        </a:p>
      </dgm:t>
    </dgm:pt>
    <dgm:pt modelId="{C8D6EBB7-0673-47B0-9E89-C2E868352CC0}" type="sibTrans" cxnId="{44711DB7-E6CA-4902-A012-097D836FBBD3}">
      <dgm:prSet/>
      <dgm:spPr/>
      <dgm:t>
        <a:bodyPr/>
        <a:lstStyle/>
        <a:p>
          <a:endParaRPr lang="en-IN"/>
        </a:p>
      </dgm:t>
    </dgm:pt>
    <dgm:pt modelId="{02809A5F-C45B-4BD1-941E-2634614D6511}">
      <dgm:prSet phldrT="[Text]"/>
      <dgm:spPr/>
      <dgm:t>
        <a:bodyPr/>
        <a:lstStyle/>
        <a:p>
          <a:r>
            <a:rPr lang="en-US" dirty="0" smtClean="0"/>
            <a:t>More than 200 Copyrights</a:t>
          </a:r>
          <a:endParaRPr lang="en-IN" dirty="0"/>
        </a:p>
      </dgm:t>
    </dgm:pt>
    <dgm:pt modelId="{3526B64B-4D55-4109-9BA3-E35C0FEE60F7}" type="parTrans" cxnId="{1EC1B84C-9CE2-4E1F-A7CA-2DCAE51F4C17}">
      <dgm:prSet/>
      <dgm:spPr/>
      <dgm:t>
        <a:bodyPr/>
        <a:lstStyle/>
        <a:p>
          <a:endParaRPr lang="en-IN"/>
        </a:p>
      </dgm:t>
    </dgm:pt>
    <dgm:pt modelId="{844E19D9-3B3F-45BE-9F8D-A2A15019CF78}" type="sibTrans" cxnId="{1EC1B84C-9CE2-4E1F-A7CA-2DCAE51F4C17}">
      <dgm:prSet/>
      <dgm:spPr/>
      <dgm:t>
        <a:bodyPr/>
        <a:lstStyle/>
        <a:p>
          <a:endParaRPr lang="en-IN"/>
        </a:p>
      </dgm:t>
    </dgm:pt>
    <dgm:pt modelId="{F9E3A09C-3DD1-47CC-B492-E94C8005F9CB}">
      <dgm:prSet phldrT="[Text]"/>
      <dgm:spPr/>
      <dgm:t>
        <a:bodyPr/>
        <a:lstStyle/>
        <a:p>
          <a:r>
            <a:rPr lang="en-US" dirty="0" smtClean="0"/>
            <a:t>University Campus</a:t>
          </a:r>
          <a:endParaRPr lang="en-IN" dirty="0"/>
        </a:p>
      </dgm:t>
    </dgm:pt>
    <dgm:pt modelId="{75377B0E-7B02-4B9E-AD50-7CF49286EC99}" type="parTrans" cxnId="{FAC64FFF-E839-48A8-AAC8-F07B3776F774}">
      <dgm:prSet/>
      <dgm:spPr/>
      <dgm:t>
        <a:bodyPr/>
        <a:lstStyle/>
        <a:p>
          <a:endParaRPr lang="en-IN"/>
        </a:p>
      </dgm:t>
    </dgm:pt>
    <dgm:pt modelId="{CAF625C9-DA66-4BA3-B620-C02DD878F1D6}" type="sibTrans" cxnId="{FAC64FFF-E839-48A8-AAC8-F07B3776F774}">
      <dgm:prSet/>
      <dgm:spPr/>
      <dgm:t>
        <a:bodyPr/>
        <a:lstStyle/>
        <a:p>
          <a:endParaRPr lang="en-IN"/>
        </a:p>
      </dgm:t>
    </dgm:pt>
    <dgm:pt modelId="{05E177F4-405E-457C-8C8D-243725EB3796}">
      <dgm:prSet phldrT="[Text]"/>
      <dgm:spPr/>
      <dgm:t>
        <a:bodyPr/>
        <a:lstStyle/>
        <a:p>
          <a:endParaRPr lang="en-IN" dirty="0"/>
        </a:p>
      </dgm:t>
    </dgm:pt>
    <dgm:pt modelId="{CD5E05E0-0DA1-4743-B425-79748A80AA9E}" type="parTrans" cxnId="{329BA5ED-26F5-496C-8853-845F66B493E7}">
      <dgm:prSet/>
      <dgm:spPr/>
      <dgm:t>
        <a:bodyPr/>
        <a:lstStyle/>
        <a:p>
          <a:endParaRPr lang="en-IN"/>
        </a:p>
      </dgm:t>
    </dgm:pt>
    <dgm:pt modelId="{ECB341FF-C5EA-4532-B6E1-BC210BA8445F}" type="sibTrans" cxnId="{329BA5ED-26F5-496C-8853-845F66B493E7}">
      <dgm:prSet/>
      <dgm:spPr/>
      <dgm:t>
        <a:bodyPr/>
        <a:lstStyle/>
        <a:p>
          <a:endParaRPr lang="en-IN"/>
        </a:p>
      </dgm:t>
    </dgm:pt>
    <dgm:pt modelId="{2A30A7C4-CB77-41F8-8013-28E66B0FDD8D}">
      <dgm:prSet phldrT="[Text]"/>
      <dgm:spPr/>
      <dgm:t>
        <a:bodyPr/>
        <a:lstStyle/>
        <a:p>
          <a:r>
            <a:rPr lang="en-US" dirty="0" smtClean="0"/>
            <a:t>Self Study Books, CDs, DVDs</a:t>
          </a:r>
          <a:endParaRPr lang="en-IN" dirty="0"/>
        </a:p>
      </dgm:t>
    </dgm:pt>
    <dgm:pt modelId="{B7751B21-BB0F-4E2D-ABF1-7430AFB20BE7}" type="parTrans" cxnId="{AA512D60-F3D2-4F3D-BD26-C925EB404504}">
      <dgm:prSet/>
      <dgm:spPr/>
      <dgm:t>
        <a:bodyPr/>
        <a:lstStyle/>
        <a:p>
          <a:endParaRPr lang="en-IN"/>
        </a:p>
      </dgm:t>
    </dgm:pt>
    <dgm:pt modelId="{B90C2549-DB08-444E-8BD2-6F380C3BD829}" type="sibTrans" cxnId="{AA512D60-F3D2-4F3D-BD26-C925EB404504}">
      <dgm:prSet/>
      <dgm:spPr/>
      <dgm:t>
        <a:bodyPr/>
        <a:lstStyle/>
        <a:p>
          <a:endParaRPr lang="en-IN"/>
        </a:p>
      </dgm:t>
    </dgm:pt>
    <dgm:pt modelId="{0C7A00A1-B203-4F03-8E16-6D608C4F7780}">
      <dgm:prSet phldrT="[Text]"/>
      <dgm:spPr/>
      <dgm:t>
        <a:bodyPr/>
        <a:lstStyle/>
        <a:p>
          <a:r>
            <a:rPr lang="en-US" dirty="0" smtClean="0"/>
            <a:t>SMS, Discussion forum and Live CHAT</a:t>
          </a:r>
          <a:endParaRPr lang="en-IN" dirty="0"/>
        </a:p>
      </dgm:t>
    </dgm:pt>
    <dgm:pt modelId="{B593670E-B72E-4CC4-93ED-F82D29859884}" type="parTrans" cxnId="{D7B7AD0F-EC98-4F2B-9EFE-9B191C3D5378}">
      <dgm:prSet/>
      <dgm:spPr/>
      <dgm:t>
        <a:bodyPr/>
        <a:lstStyle/>
        <a:p>
          <a:endParaRPr lang="en-IN"/>
        </a:p>
      </dgm:t>
    </dgm:pt>
    <dgm:pt modelId="{5552B3D0-BA61-4142-B736-7FBBFFF5A2AC}" type="sibTrans" cxnId="{D7B7AD0F-EC98-4F2B-9EFE-9B191C3D5378}">
      <dgm:prSet/>
      <dgm:spPr/>
      <dgm:t>
        <a:bodyPr/>
        <a:lstStyle/>
        <a:p>
          <a:endParaRPr lang="en-IN"/>
        </a:p>
      </dgm:t>
    </dgm:pt>
    <dgm:pt modelId="{2616A48E-6C3A-40B4-A5B8-E6D5876DB4AE}">
      <dgm:prSet phldrT="[Text]"/>
      <dgm:spPr/>
      <dgm:t>
        <a:bodyPr/>
        <a:lstStyle/>
        <a:p>
          <a:endParaRPr lang="en-IN" dirty="0"/>
        </a:p>
      </dgm:t>
    </dgm:pt>
    <dgm:pt modelId="{B104C1D6-FB49-4EF8-AC83-101CE781450D}" type="parTrans" cxnId="{AC07CC22-18B4-4298-8F8F-C6FD0FC82274}">
      <dgm:prSet/>
      <dgm:spPr/>
      <dgm:t>
        <a:bodyPr/>
        <a:lstStyle/>
        <a:p>
          <a:endParaRPr lang="en-IN"/>
        </a:p>
      </dgm:t>
    </dgm:pt>
    <dgm:pt modelId="{605DA6FB-9ECC-417D-86DF-07FB58E31B35}" type="sibTrans" cxnId="{AC07CC22-18B4-4298-8F8F-C6FD0FC82274}">
      <dgm:prSet/>
      <dgm:spPr/>
      <dgm:t>
        <a:bodyPr/>
        <a:lstStyle/>
        <a:p>
          <a:endParaRPr lang="en-IN"/>
        </a:p>
      </dgm:t>
    </dgm:pt>
    <dgm:pt modelId="{3E74D908-4A3C-4723-ABE5-4E1F3F6A4313}">
      <dgm:prSet phldrT="[Text]"/>
      <dgm:spPr/>
      <dgm:t>
        <a:bodyPr/>
        <a:lstStyle/>
        <a:p>
          <a:r>
            <a:rPr lang="en-US" dirty="0" smtClean="0"/>
            <a:t>Mobile Compatible Website</a:t>
          </a:r>
          <a:endParaRPr lang="en-IN" dirty="0"/>
        </a:p>
      </dgm:t>
    </dgm:pt>
    <dgm:pt modelId="{9BA869B6-CE04-459D-A94B-D44F7D7CB1A7}" type="parTrans" cxnId="{5D5D19C7-4EA2-4F6D-82CE-3350764A79ED}">
      <dgm:prSet/>
      <dgm:spPr/>
      <dgm:t>
        <a:bodyPr/>
        <a:lstStyle/>
        <a:p>
          <a:endParaRPr lang="en-IN"/>
        </a:p>
      </dgm:t>
    </dgm:pt>
    <dgm:pt modelId="{8A4C30C6-C91B-4DD0-867D-EFD780CD257C}" type="sibTrans" cxnId="{5D5D19C7-4EA2-4F6D-82CE-3350764A79ED}">
      <dgm:prSet/>
      <dgm:spPr/>
      <dgm:t>
        <a:bodyPr/>
        <a:lstStyle/>
        <a:p>
          <a:endParaRPr lang="en-IN"/>
        </a:p>
      </dgm:t>
    </dgm:pt>
    <dgm:pt modelId="{D2665FB5-E11C-46A7-A833-F7E1A60D2CDD}">
      <dgm:prSet phldrT="[Text]"/>
      <dgm:spPr/>
      <dgm:t>
        <a:bodyPr/>
        <a:lstStyle/>
        <a:p>
          <a:r>
            <a:rPr lang="en-US" dirty="0" smtClean="0"/>
            <a:t>100% </a:t>
          </a:r>
          <a:r>
            <a:rPr lang="en-US" dirty="0" err="1" smtClean="0"/>
            <a:t>Inhouse</a:t>
          </a:r>
          <a:r>
            <a:rPr lang="en-US" dirty="0" smtClean="0"/>
            <a:t> Development &amp; Control</a:t>
          </a:r>
          <a:endParaRPr lang="en-IN" dirty="0"/>
        </a:p>
      </dgm:t>
    </dgm:pt>
    <dgm:pt modelId="{854816D0-2494-452E-9E2A-E0400DE301DF}" type="parTrans" cxnId="{7C9D94EB-80DC-4805-86DF-6BDA4C3811BD}">
      <dgm:prSet/>
      <dgm:spPr/>
      <dgm:t>
        <a:bodyPr/>
        <a:lstStyle/>
        <a:p>
          <a:endParaRPr lang="en-IN"/>
        </a:p>
      </dgm:t>
    </dgm:pt>
    <dgm:pt modelId="{053AAA09-4BED-4D21-8A59-1DD8604A0D5D}" type="sibTrans" cxnId="{7C9D94EB-80DC-4805-86DF-6BDA4C3811BD}">
      <dgm:prSet/>
      <dgm:spPr/>
      <dgm:t>
        <a:bodyPr/>
        <a:lstStyle/>
        <a:p>
          <a:endParaRPr lang="en-IN"/>
        </a:p>
      </dgm:t>
    </dgm:pt>
    <dgm:pt modelId="{AA2ED8C6-2653-4B08-A944-64CD9D6DE089}">
      <dgm:prSet phldrT="[Text]"/>
      <dgm:spPr/>
      <dgm:t>
        <a:bodyPr/>
        <a:lstStyle/>
        <a:p>
          <a:r>
            <a:rPr lang="en-US" dirty="0" smtClean="0"/>
            <a:t>Social Media Ready</a:t>
          </a:r>
          <a:endParaRPr lang="en-IN" dirty="0"/>
        </a:p>
      </dgm:t>
    </dgm:pt>
    <dgm:pt modelId="{286F24C7-6323-4096-9125-B623C2113DD7}" type="parTrans" cxnId="{1E484DCB-C1C9-4EFC-A17E-918AD98391F6}">
      <dgm:prSet/>
      <dgm:spPr/>
      <dgm:t>
        <a:bodyPr/>
        <a:lstStyle/>
        <a:p>
          <a:endParaRPr lang="en-IN"/>
        </a:p>
      </dgm:t>
    </dgm:pt>
    <dgm:pt modelId="{ABB848E7-EAA2-4F13-B7C1-27ECBD2ACCD3}" type="sibTrans" cxnId="{1E484DCB-C1C9-4EFC-A17E-918AD98391F6}">
      <dgm:prSet/>
      <dgm:spPr/>
      <dgm:t>
        <a:bodyPr/>
        <a:lstStyle/>
        <a:p>
          <a:endParaRPr lang="en-IN"/>
        </a:p>
      </dgm:t>
    </dgm:pt>
    <dgm:pt modelId="{EDDD05D4-841C-40D8-B619-D0C0D43F8C65}">
      <dgm:prSet phldrT="[Text]"/>
      <dgm:spPr/>
      <dgm:t>
        <a:bodyPr/>
        <a:lstStyle/>
        <a:p>
          <a:r>
            <a:rPr lang="en-US" dirty="0" smtClean="0"/>
            <a:t>Ecommerce Ready</a:t>
          </a:r>
          <a:endParaRPr lang="en-IN" dirty="0"/>
        </a:p>
      </dgm:t>
    </dgm:pt>
    <dgm:pt modelId="{D771BBE2-E6BE-4708-A478-BB3CAD153E51}" type="parTrans" cxnId="{4E3B23DE-8118-4900-BCEF-0DFDFE2CA0A1}">
      <dgm:prSet/>
      <dgm:spPr/>
      <dgm:t>
        <a:bodyPr/>
        <a:lstStyle/>
        <a:p>
          <a:endParaRPr lang="en-IN"/>
        </a:p>
      </dgm:t>
    </dgm:pt>
    <dgm:pt modelId="{DA2F4629-C0C0-4C3F-B758-0140687E85E9}" type="sibTrans" cxnId="{4E3B23DE-8118-4900-BCEF-0DFDFE2CA0A1}">
      <dgm:prSet/>
      <dgm:spPr/>
      <dgm:t>
        <a:bodyPr/>
        <a:lstStyle/>
        <a:p>
          <a:endParaRPr lang="en-IN"/>
        </a:p>
      </dgm:t>
    </dgm:pt>
    <dgm:pt modelId="{5E3DEE8E-95A5-4FD5-B9C3-68E80A0E05CC}">
      <dgm:prSet phldrT="[Text]"/>
      <dgm:spPr/>
      <dgm:t>
        <a:bodyPr/>
        <a:lstStyle/>
        <a:p>
          <a:r>
            <a:rPr lang="en-US" dirty="0" smtClean="0"/>
            <a:t>ISO Certified Standards</a:t>
          </a:r>
          <a:endParaRPr lang="en-IN" dirty="0"/>
        </a:p>
      </dgm:t>
    </dgm:pt>
    <dgm:pt modelId="{7C7916C1-873D-4272-972E-4425291373C1}" type="parTrans" cxnId="{78086C7D-B768-4C21-9F1E-9B75984AE771}">
      <dgm:prSet/>
      <dgm:spPr/>
      <dgm:t>
        <a:bodyPr/>
        <a:lstStyle/>
        <a:p>
          <a:endParaRPr lang="en-IN"/>
        </a:p>
      </dgm:t>
    </dgm:pt>
    <dgm:pt modelId="{E82178D3-424B-43CC-AEF1-800280741CDC}" type="sibTrans" cxnId="{78086C7D-B768-4C21-9F1E-9B75984AE771}">
      <dgm:prSet/>
      <dgm:spPr/>
      <dgm:t>
        <a:bodyPr/>
        <a:lstStyle/>
        <a:p>
          <a:endParaRPr lang="en-IN"/>
        </a:p>
      </dgm:t>
    </dgm:pt>
    <dgm:pt modelId="{A544DB38-2688-4351-A4E7-D5C13B064B26}" type="pres">
      <dgm:prSet presAssocID="{8B32E0CC-E978-4CF1-80D3-98571A8979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3544FCF1-07C8-48E5-AE90-75925AD58283}" type="pres">
      <dgm:prSet presAssocID="{495EB45C-9670-4A0A-B04B-C51F020A6B08}" presName="node" presStyleLbl="node1" presStyleIdx="0" presStyleCnt="3" custLinFactNeighborX="2273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BEFAAB85-6D77-4901-AD7B-FFAC7F42110B}" type="pres">
      <dgm:prSet presAssocID="{57DCE2C0-D93A-4A77-98B5-F85C914825B2}" presName="sibTrans" presStyleCnt="0"/>
      <dgm:spPr/>
    </dgm:pt>
    <dgm:pt modelId="{E374EC42-DA0F-4C5D-BC93-41C27F74D2E7}" type="pres">
      <dgm:prSet presAssocID="{374D0897-9BE3-4345-9173-10536CC04A9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A26A657-231A-4D18-BBD6-4EFD52C27736}" type="pres">
      <dgm:prSet presAssocID="{039E24E1-0A4E-4001-A065-5E002B86D17D}" presName="sibTrans" presStyleCnt="0"/>
      <dgm:spPr/>
    </dgm:pt>
    <dgm:pt modelId="{F90EE859-CA73-4B1E-A36E-51D8DDC45C1D}" type="pres">
      <dgm:prSet presAssocID="{0ACF2498-64A8-4913-8013-3B9449E2307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0F41E4B-2E77-4F9E-865D-ECDDCCC78C04}" type="presOf" srcId="{2A30A7C4-CB77-41F8-8013-28E66B0FDD8D}" destId="{3544FCF1-07C8-48E5-AE90-75925AD58283}" srcOrd="0" destOrd="4" presId="urn:microsoft.com/office/officeart/2005/8/layout/hList6"/>
    <dgm:cxn modelId="{3D8D5874-7A27-4D40-A411-0532AEF8B5F8}" type="presOf" srcId="{0C7A00A1-B203-4F03-8E16-6D608C4F7780}" destId="{E374EC42-DA0F-4C5D-BC93-41C27F74D2E7}" srcOrd="0" destOrd="1" presId="urn:microsoft.com/office/officeart/2005/8/layout/hList6"/>
    <dgm:cxn modelId="{1E484DCB-C1C9-4EFC-A17E-918AD98391F6}" srcId="{374D0897-9BE3-4345-9173-10536CC04A93}" destId="{AA2ED8C6-2653-4B08-A944-64CD9D6DE089}" srcOrd="1" destOrd="0" parTransId="{286F24C7-6323-4096-9125-B623C2113DD7}" sibTransId="{ABB848E7-EAA2-4F13-B7C1-27ECBD2ACCD3}"/>
    <dgm:cxn modelId="{5D5D19C7-4EA2-4F6D-82CE-3350764A79ED}" srcId="{374D0897-9BE3-4345-9173-10536CC04A93}" destId="{3E74D908-4A3C-4723-ABE5-4E1F3F6A4313}" srcOrd="2" destOrd="0" parTransId="{9BA869B6-CE04-459D-A94B-D44F7D7CB1A7}" sibTransId="{8A4C30C6-C91B-4DD0-867D-EFD780CD257C}"/>
    <dgm:cxn modelId="{D1864BDE-0AAD-4072-BB33-97FDB573C945}" type="presOf" srcId="{CCB4B39F-B6EB-42F0-99E2-126139B963FF}" destId="{3544FCF1-07C8-48E5-AE90-75925AD58283}" srcOrd="0" destOrd="1" presId="urn:microsoft.com/office/officeart/2005/8/layout/hList6"/>
    <dgm:cxn modelId="{E8C7BEF1-D670-457B-9737-F69A3657708D}" type="presOf" srcId="{05E177F4-405E-457C-8C8D-243725EB3796}" destId="{F90EE859-CA73-4B1E-A36E-51D8DDC45C1D}" srcOrd="0" destOrd="4" presId="urn:microsoft.com/office/officeart/2005/8/layout/hList6"/>
    <dgm:cxn modelId="{7C9D94EB-80DC-4805-86DF-6BDA4C3811BD}" srcId="{0ACF2498-64A8-4913-8013-3B9449E23070}" destId="{D2665FB5-E11C-46A7-A833-F7E1A60D2CDD}" srcOrd="1" destOrd="0" parTransId="{854816D0-2494-452E-9E2A-E0400DE301DF}" sibTransId="{053AAA09-4BED-4D21-8A59-1DD8604A0D5D}"/>
    <dgm:cxn modelId="{C0711F02-1F4B-403A-9421-7FBEB2CA74E3}" type="presOf" srcId="{E7F6C415-77F8-4068-9FD8-17965A78201A}" destId="{3544FCF1-07C8-48E5-AE90-75925AD58283}" srcOrd="0" destOrd="2" presId="urn:microsoft.com/office/officeart/2005/8/layout/hList6"/>
    <dgm:cxn modelId="{1EC1B84C-9CE2-4E1F-A7CA-2DCAE51F4C17}" srcId="{0ACF2498-64A8-4913-8013-3B9449E23070}" destId="{02809A5F-C45B-4BD1-941E-2634614D6511}" srcOrd="0" destOrd="0" parTransId="{3526B64B-4D55-4109-9BA3-E35C0FEE60F7}" sibTransId="{844E19D9-3B3F-45BE-9F8D-A2A15019CF78}"/>
    <dgm:cxn modelId="{FAEB377E-5771-4A86-88FD-F054AFC4A85D}" type="presOf" srcId="{374D0897-9BE3-4345-9173-10536CC04A93}" destId="{E374EC42-DA0F-4C5D-BC93-41C27F74D2E7}" srcOrd="0" destOrd="0" presId="urn:microsoft.com/office/officeart/2005/8/layout/hList6"/>
    <dgm:cxn modelId="{84801F50-54EE-42B1-BCB3-EEB3D743B5B2}" type="presOf" srcId="{5E3DEE8E-95A5-4FD5-B9C3-68E80A0E05CC}" destId="{F90EE859-CA73-4B1E-A36E-51D8DDC45C1D}" srcOrd="0" destOrd="3" presId="urn:microsoft.com/office/officeart/2005/8/layout/hList6"/>
    <dgm:cxn modelId="{AA512D60-F3D2-4F3D-BD26-C925EB404504}" srcId="{495EB45C-9670-4A0A-B04B-C51F020A6B08}" destId="{2A30A7C4-CB77-41F8-8013-28E66B0FDD8D}" srcOrd="3" destOrd="0" parTransId="{B7751B21-BB0F-4E2D-ABF1-7430AFB20BE7}" sibTransId="{B90C2549-DB08-444E-8BD2-6F380C3BD829}"/>
    <dgm:cxn modelId="{9238F482-EF95-4098-9C81-E384EC3C19FD}" type="presOf" srcId="{EDDD05D4-841C-40D8-B619-D0C0D43F8C65}" destId="{E374EC42-DA0F-4C5D-BC93-41C27F74D2E7}" srcOrd="0" destOrd="4" presId="urn:microsoft.com/office/officeart/2005/8/layout/hList6"/>
    <dgm:cxn modelId="{4E3B23DE-8118-4900-BCEF-0DFDFE2CA0A1}" srcId="{374D0897-9BE3-4345-9173-10536CC04A93}" destId="{EDDD05D4-841C-40D8-B619-D0C0D43F8C65}" srcOrd="3" destOrd="0" parTransId="{D771BBE2-E6BE-4708-A478-BB3CAD153E51}" sibTransId="{DA2F4629-C0C0-4C3F-B758-0140687E85E9}"/>
    <dgm:cxn modelId="{AA3B658E-B80A-4EB6-A04F-3C2EA77EBD36}" type="presOf" srcId="{8B32E0CC-E978-4CF1-80D3-98571A89790A}" destId="{A544DB38-2688-4351-A4E7-D5C13B064B26}" srcOrd="0" destOrd="0" presId="urn:microsoft.com/office/officeart/2005/8/layout/hList6"/>
    <dgm:cxn modelId="{3C017DF6-F025-4AFC-A4FD-EA972F72747A}" type="presOf" srcId="{3E74D908-4A3C-4723-ABE5-4E1F3F6A4313}" destId="{E374EC42-DA0F-4C5D-BC93-41C27F74D2E7}" srcOrd="0" destOrd="3" presId="urn:microsoft.com/office/officeart/2005/8/layout/hList6"/>
    <dgm:cxn modelId="{1D0EB2E2-1C5A-4733-B575-E35EA43385E7}" srcId="{8B32E0CC-E978-4CF1-80D3-98571A89790A}" destId="{495EB45C-9670-4A0A-B04B-C51F020A6B08}" srcOrd="0" destOrd="0" parTransId="{A4BBCB35-EDDF-4CD6-9BD6-7BB53648EB8D}" sibTransId="{57DCE2C0-D93A-4A77-98B5-F85C914825B2}"/>
    <dgm:cxn modelId="{9F6E07DC-0A9D-4DB6-9289-9FE48F795CA7}" srcId="{495EB45C-9670-4A0A-B04B-C51F020A6B08}" destId="{CCB4B39F-B6EB-42F0-99E2-126139B963FF}" srcOrd="0" destOrd="0" parTransId="{E7A302E4-3D77-405E-9CB3-03015FC15290}" sibTransId="{EB8BD3AF-837A-40E2-9CD9-6AA7D442C080}"/>
    <dgm:cxn modelId="{85072965-C4DF-40EE-8544-FD86CE134E63}" type="presOf" srcId="{D2665FB5-E11C-46A7-A833-F7E1A60D2CDD}" destId="{F90EE859-CA73-4B1E-A36E-51D8DDC45C1D}" srcOrd="0" destOrd="2" presId="urn:microsoft.com/office/officeart/2005/8/layout/hList6"/>
    <dgm:cxn modelId="{543D6417-1080-4367-9042-1C5171BEEA65}" type="presOf" srcId="{F9E3A09C-3DD1-47CC-B492-E94C8005F9CB}" destId="{3544FCF1-07C8-48E5-AE90-75925AD58283}" srcOrd="0" destOrd="3" presId="urn:microsoft.com/office/officeart/2005/8/layout/hList6"/>
    <dgm:cxn modelId="{AE478DFA-A982-4ED3-9284-2033C04C5248}" type="presOf" srcId="{0ACF2498-64A8-4913-8013-3B9449E23070}" destId="{F90EE859-CA73-4B1E-A36E-51D8DDC45C1D}" srcOrd="0" destOrd="0" presId="urn:microsoft.com/office/officeart/2005/8/layout/hList6"/>
    <dgm:cxn modelId="{329BA5ED-26F5-496C-8853-845F66B493E7}" srcId="{0ACF2498-64A8-4913-8013-3B9449E23070}" destId="{05E177F4-405E-457C-8C8D-243725EB3796}" srcOrd="3" destOrd="0" parTransId="{CD5E05E0-0DA1-4743-B425-79748A80AA9E}" sibTransId="{ECB341FF-C5EA-4532-B6E1-BC210BA8445F}"/>
    <dgm:cxn modelId="{1E82D482-5E8C-434A-AD9D-215DB84B3DD9}" type="presOf" srcId="{AA2ED8C6-2653-4B08-A944-64CD9D6DE089}" destId="{E374EC42-DA0F-4C5D-BC93-41C27F74D2E7}" srcOrd="0" destOrd="2" presId="urn:microsoft.com/office/officeart/2005/8/layout/hList6"/>
    <dgm:cxn modelId="{44711DB7-E6CA-4902-A012-097D836FBBD3}" srcId="{8B32E0CC-E978-4CF1-80D3-98571A89790A}" destId="{0ACF2498-64A8-4913-8013-3B9449E23070}" srcOrd="2" destOrd="0" parTransId="{C2F24F07-F2A8-4727-8BC0-A80D844A2250}" sibTransId="{C8D6EBB7-0673-47B0-9E89-C2E868352CC0}"/>
    <dgm:cxn modelId="{3B0F2F95-BB5F-4417-9816-1D04E090A087}" type="presOf" srcId="{2616A48E-6C3A-40B4-A5B8-E6D5876DB4AE}" destId="{E374EC42-DA0F-4C5D-BC93-41C27F74D2E7}" srcOrd="0" destOrd="5" presId="urn:microsoft.com/office/officeart/2005/8/layout/hList6"/>
    <dgm:cxn modelId="{78086C7D-B768-4C21-9F1E-9B75984AE771}" srcId="{0ACF2498-64A8-4913-8013-3B9449E23070}" destId="{5E3DEE8E-95A5-4FD5-B9C3-68E80A0E05CC}" srcOrd="2" destOrd="0" parTransId="{7C7916C1-873D-4272-972E-4425291373C1}" sibTransId="{E82178D3-424B-43CC-AEF1-800280741CDC}"/>
    <dgm:cxn modelId="{BA4BF684-8488-405F-A864-802A0B5AD181}" srcId="{495EB45C-9670-4A0A-B04B-C51F020A6B08}" destId="{E7F6C415-77F8-4068-9FD8-17965A78201A}" srcOrd="1" destOrd="0" parTransId="{5E141011-1EBD-40F1-8AE9-4421A001783A}" sibTransId="{DF768F88-B11A-4BF6-AA5B-D3CBF5F003B5}"/>
    <dgm:cxn modelId="{AC07CC22-18B4-4298-8F8F-C6FD0FC82274}" srcId="{374D0897-9BE3-4345-9173-10536CC04A93}" destId="{2616A48E-6C3A-40B4-A5B8-E6D5876DB4AE}" srcOrd="4" destOrd="0" parTransId="{B104C1D6-FB49-4EF8-AC83-101CE781450D}" sibTransId="{605DA6FB-9ECC-417D-86DF-07FB58E31B35}"/>
    <dgm:cxn modelId="{D7B7AD0F-EC98-4F2B-9EFE-9B191C3D5378}" srcId="{374D0897-9BE3-4345-9173-10536CC04A93}" destId="{0C7A00A1-B203-4F03-8E16-6D608C4F7780}" srcOrd="0" destOrd="0" parTransId="{B593670E-B72E-4CC4-93ED-F82D29859884}" sibTransId="{5552B3D0-BA61-4142-B736-7FBBFFF5A2AC}"/>
    <dgm:cxn modelId="{89FC177F-CA2A-4E0F-A609-B2167B73D550}" type="presOf" srcId="{02809A5F-C45B-4BD1-941E-2634614D6511}" destId="{F90EE859-CA73-4B1E-A36E-51D8DDC45C1D}" srcOrd="0" destOrd="1" presId="urn:microsoft.com/office/officeart/2005/8/layout/hList6"/>
    <dgm:cxn modelId="{71C79AC5-5EA0-4D39-A32D-B42D0C075F9B}" srcId="{8B32E0CC-E978-4CF1-80D3-98571A89790A}" destId="{374D0897-9BE3-4345-9173-10536CC04A93}" srcOrd="1" destOrd="0" parTransId="{EFAF07EC-6848-4A6C-9F82-A5C9B6634021}" sibTransId="{039E24E1-0A4E-4001-A065-5E002B86D17D}"/>
    <dgm:cxn modelId="{D97375FC-8CB5-47DB-87E4-7F299A23FCBD}" type="presOf" srcId="{495EB45C-9670-4A0A-B04B-C51F020A6B08}" destId="{3544FCF1-07C8-48E5-AE90-75925AD58283}" srcOrd="0" destOrd="0" presId="urn:microsoft.com/office/officeart/2005/8/layout/hList6"/>
    <dgm:cxn modelId="{FAC64FFF-E839-48A8-AAC8-F07B3776F774}" srcId="{495EB45C-9670-4A0A-B04B-C51F020A6B08}" destId="{F9E3A09C-3DD1-47CC-B492-E94C8005F9CB}" srcOrd="2" destOrd="0" parTransId="{75377B0E-7B02-4B9E-AD50-7CF49286EC99}" sibTransId="{CAF625C9-DA66-4BA3-B620-C02DD878F1D6}"/>
    <dgm:cxn modelId="{F3B6100D-9473-49B4-9281-874809443479}" type="presParOf" srcId="{A544DB38-2688-4351-A4E7-D5C13B064B26}" destId="{3544FCF1-07C8-48E5-AE90-75925AD58283}" srcOrd="0" destOrd="0" presId="urn:microsoft.com/office/officeart/2005/8/layout/hList6"/>
    <dgm:cxn modelId="{A457DE55-BCEA-4B76-BF1B-C29F315955A4}" type="presParOf" srcId="{A544DB38-2688-4351-A4E7-D5C13B064B26}" destId="{BEFAAB85-6D77-4901-AD7B-FFAC7F42110B}" srcOrd="1" destOrd="0" presId="urn:microsoft.com/office/officeart/2005/8/layout/hList6"/>
    <dgm:cxn modelId="{C605A706-45A5-4A34-AB69-ABF939A5E2A4}" type="presParOf" srcId="{A544DB38-2688-4351-A4E7-D5C13B064B26}" destId="{E374EC42-DA0F-4C5D-BC93-41C27F74D2E7}" srcOrd="2" destOrd="0" presId="urn:microsoft.com/office/officeart/2005/8/layout/hList6"/>
    <dgm:cxn modelId="{0C6336AA-9CDB-4702-87F7-7384A015EB06}" type="presParOf" srcId="{A544DB38-2688-4351-A4E7-D5C13B064B26}" destId="{0A26A657-231A-4D18-BBD6-4EFD52C27736}" srcOrd="3" destOrd="0" presId="urn:microsoft.com/office/officeart/2005/8/layout/hList6"/>
    <dgm:cxn modelId="{E4D9EEFC-0173-4CFB-ACE9-F27830B5C845}" type="presParOf" srcId="{A544DB38-2688-4351-A4E7-D5C13B064B26}" destId="{F90EE859-CA73-4B1E-A36E-51D8DDC45C1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0E9A41-1E0C-48D4-8CAD-A50F661C4FCD}">
      <dsp:nvSpPr>
        <dsp:cNvPr id="0" name=""/>
        <dsp:cNvSpPr/>
      </dsp:nvSpPr>
      <dsp:spPr>
        <a:xfrm>
          <a:off x="1013" y="306855"/>
          <a:ext cx="1977088" cy="197708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8806" tIns="20320" rIns="10880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Software Development </a:t>
          </a:r>
          <a:endParaRPr lang="en-IN" sz="1600" kern="1200"/>
        </a:p>
      </dsp:txBody>
      <dsp:txXfrm>
        <a:off x="1013" y="306855"/>
        <a:ext cx="1977088" cy="1977088"/>
      </dsp:txXfrm>
    </dsp:sp>
    <dsp:sp modelId="{AE0790C1-3482-4387-B664-1F9C6468ADB9}">
      <dsp:nvSpPr>
        <dsp:cNvPr id="0" name=""/>
        <dsp:cNvSpPr/>
      </dsp:nvSpPr>
      <dsp:spPr>
        <a:xfrm>
          <a:off x="1582684" y="306855"/>
          <a:ext cx="1977088" cy="197708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8806" tIns="20320" rIns="10880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Virtual Campus Education</a:t>
          </a:r>
          <a:endParaRPr lang="en-US" sz="16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+mn-lt"/>
            <a:cs typeface="Times New Roman" pitchFamily="18" charset="0"/>
          </a:endParaRPr>
        </a:p>
      </dsp:txBody>
      <dsp:txXfrm>
        <a:off x="1582684" y="306855"/>
        <a:ext cx="1977088" cy="1977088"/>
      </dsp:txXfrm>
    </dsp:sp>
    <dsp:sp modelId="{00DF9432-A632-46CF-BBB0-FEEC34322D3B}">
      <dsp:nvSpPr>
        <dsp:cNvPr id="0" name=""/>
        <dsp:cNvSpPr/>
      </dsp:nvSpPr>
      <dsp:spPr>
        <a:xfrm>
          <a:off x="3164355" y="306855"/>
          <a:ext cx="1977088" cy="197708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8806" tIns="20320" rIns="10880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spc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Real Time Academies</a:t>
          </a:r>
          <a:endParaRPr lang="en-US" sz="16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+mn-lt"/>
            <a:cs typeface="Times New Roman" pitchFamily="18" charset="0"/>
          </a:endParaRPr>
        </a:p>
      </dsp:txBody>
      <dsp:txXfrm>
        <a:off x="3164355" y="306855"/>
        <a:ext cx="1977088" cy="1977088"/>
      </dsp:txXfrm>
    </dsp:sp>
    <dsp:sp modelId="{56748340-CD0B-4918-B0B3-F1B991D42B05}">
      <dsp:nvSpPr>
        <dsp:cNvPr id="0" name=""/>
        <dsp:cNvSpPr/>
      </dsp:nvSpPr>
      <dsp:spPr>
        <a:xfrm>
          <a:off x="4746026" y="306855"/>
          <a:ext cx="1977088" cy="197708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8806" tIns="20320" rIns="10880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cap="none" spc="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Times New Roman" pitchFamily="18" charset="0"/>
            </a:rPr>
            <a:t>Self Study Books &amp; CDs</a:t>
          </a:r>
          <a:endParaRPr lang="en-IN" sz="1600" b="1" kern="1200" cap="none" spc="0" dirty="0">
            <a:ln w="1905"/>
            <a:effectLst>
              <a:innerShdw blurRad="69850" dist="43180" dir="5400000">
                <a:srgbClr val="000000">
                  <a:alpha val="65000"/>
                </a:srgbClr>
              </a:innerShdw>
            </a:effectLst>
          </a:endParaRPr>
        </a:p>
      </dsp:txBody>
      <dsp:txXfrm>
        <a:off x="4746026" y="306855"/>
        <a:ext cx="1977088" cy="1977088"/>
      </dsp:txXfrm>
    </dsp:sp>
    <dsp:sp modelId="{CAD12DE2-3DED-4DBC-AD45-2C7EAF123EA1}">
      <dsp:nvSpPr>
        <dsp:cNvPr id="0" name=""/>
        <dsp:cNvSpPr/>
      </dsp:nvSpPr>
      <dsp:spPr>
        <a:xfrm>
          <a:off x="6327697" y="306855"/>
          <a:ext cx="1977088" cy="1977088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alpha val="50000"/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alpha val="50000"/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108806" tIns="20320" rIns="108806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Upcoming University</a:t>
          </a:r>
          <a:endParaRPr lang="en-IN" sz="1600" b="1" kern="1200" dirty="0"/>
        </a:p>
      </dsp:txBody>
      <dsp:txXfrm>
        <a:off x="6327697" y="306855"/>
        <a:ext cx="1977088" cy="197708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598812-2A26-4512-BAB1-50C21A9501AF}">
      <dsp:nvSpPr>
        <dsp:cNvPr id="0" name=""/>
        <dsp:cNvSpPr/>
      </dsp:nvSpPr>
      <dsp:spPr>
        <a:xfrm>
          <a:off x="4185" y="493176"/>
          <a:ext cx="1297604" cy="1728291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Use The Books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Religiously</a:t>
          </a:r>
          <a:endParaRPr lang="en-CA" sz="1800" kern="1200" dirty="0"/>
        </a:p>
      </dsp:txBody>
      <dsp:txXfrm>
        <a:off x="4185" y="493176"/>
        <a:ext cx="1297604" cy="1728291"/>
      </dsp:txXfrm>
    </dsp:sp>
    <dsp:sp modelId="{94A0C04A-F1C4-4EEE-B3F8-1768E7BE704C}">
      <dsp:nvSpPr>
        <dsp:cNvPr id="0" name=""/>
        <dsp:cNvSpPr/>
      </dsp:nvSpPr>
      <dsp:spPr>
        <a:xfrm>
          <a:off x="1431550" y="1196419"/>
          <a:ext cx="275092" cy="3218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1431550" y="1196419"/>
        <a:ext cx="275092" cy="321805"/>
      </dsp:txXfrm>
    </dsp:sp>
    <dsp:sp modelId="{E9332F6B-9C3C-48AA-BE26-A2817EADFCC0}">
      <dsp:nvSpPr>
        <dsp:cNvPr id="0" name=""/>
        <dsp:cNvSpPr/>
      </dsp:nvSpPr>
      <dsp:spPr>
        <a:xfrm>
          <a:off x="1820831" y="493176"/>
          <a:ext cx="1297604" cy="1728291"/>
        </a:xfrm>
        <a:prstGeom prst="roundRect">
          <a:avLst>
            <a:gd name="adj" fmla="val 10000"/>
          </a:avLst>
        </a:prstGeom>
        <a:solidFill>
          <a:srgbClr val="B4560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Watch the DVDs and CDs</a:t>
          </a:r>
          <a:endParaRPr lang="en-CA" sz="1800" kern="1200" dirty="0"/>
        </a:p>
      </dsp:txBody>
      <dsp:txXfrm>
        <a:off x="1820831" y="493176"/>
        <a:ext cx="1297604" cy="1728291"/>
      </dsp:txXfrm>
    </dsp:sp>
    <dsp:sp modelId="{FB16765B-B4B2-45D4-813F-8BEEF578206E}">
      <dsp:nvSpPr>
        <dsp:cNvPr id="0" name=""/>
        <dsp:cNvSpPr/>
      </dsp:nvSpPr>
      <dsp:spPr>
        <a:xfrm>
          <a:off x="3248196" y="1196419"/>
          <a:ext cx="275092" cy="3218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3248196" y="1196419"/>
        <a:ext cx="275092" cy="321805"/>
      </dsp:txXfrm>
    </dsp:sp>
    <dsp:sp modelId="{F6473FB8-F9E7-408A-B1D2-8441438575BA}">
      <dsp:nvSpPr>
        <dsp:cNvPr id="0" name=""/>
        <dsp:cNvSpPr/>
      </dsp:nvSpPr>
      <dsp:spPr>
        <a:xfrm>
          <a:off x="3637477" y="493176"/>
          <a:ext cx="1297604" cy="172829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Practice what you have learnt on workbooks</a:t>
          </a:r>
          <a:endParaRPr lang="en-CA" sz="1800" kern="1200" dirty="0"/>
        </a:p>
      </dsp:txBody>
      <dsp:txXfrm>
        <a:off x="3637477" y="493176"/>
        <a:ext cx="1297604" cy="1728291"/>
      </dsp:txXfrm>
    </dsp:sp>
    <dsp:sp modelId="{84F8DECE-A5DB-4164-ACEB-43A5EFBD4BEA}">
      <dsp:nvSpPr>
        <dsp:cNvPr id="0" name=""/>
        <dsp:cNvSpPr/>
      </dsp:nvSpPr>
      <dsp:spPr>
        <a:xfrm>
          <a:off x="5064842" y="1196419"/>
          <a:ext cx="275092" cy="3218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5064842" y="1196419"/>
        <a:ext cx="275092" cy="321805"/>
      </dsp:txXfrm>
    </dsp:sp>
    <dsp:sp modelId="{6D168D17-408D-4B02-A455-1521A9CC9358}">
      <dsp:nvSpPr>
        <dsp:cNvPr id="0" name=""/>
        <dsp:cNvSpPr/>
      </dsp:nvSpPr>
      <dsp:spPr>
        <a:xfrm>
          <a:off x="5454123" y="493176"/>
          <a:ext cx="1297604" cy="1728291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Use eLearning for Additional Help on All Subjects</a:t>
          </a:r>
          <a:endParaRPr lang="en-CA" sz="1800" kern="1200" dirty="0"/>
        </a:p>
      </dsp:txBody>
      <dsp:txXfrm>
        <a:off x="5454123" y="493176"/>
        <a:ext cx="1297604" cy="1728291"/>
      </dsp:txXfrm>
    </dsp:sp>
    <dsp:sp modelId="{59CFD3B9-AC3D-47ED-8168-EB5EB8FF44C5}">
      <dsp:nvSpPr>
        <dsp:cNvPr id="0" name=""/>
        <dsp:cNvSpPr/>
      </dsp:nvSpPr>
      <dsp:spPr>
        <a:xfrm>
          <a:off x="6881488" y="1196419"/>
          <a:ext cx="275092" cy="32180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1300" kern="1200"/>
        </a:p>
      </dsp:txBody>
      <dsp:txXfrm>
        <a:off x="6881488" y="1196419"/>
        <a:ext cx="275092" cy="321805"/>
      </dsp:txXfrm>
    </dsp:sp>
    <dsp:sp modelId="{5B9373DE-7473-4D0E-8C0D-10B9AC8F1226}">
      <dsp:nvSpPr>
        <dsp:cNvPr id="0" name=""/>
        <dsp:cNvSpPr/>
      </dsp:nvSpPr>
      <dsp:spPr>
        <a:xfrm>
          <a:off x="7270769" y="493176"/>
          <a:ext cx="1297604" cy="172829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smtClean="0"/>
            <a:t>Discover the New You</a:t>
          </a:r>
          <a:endParaRPr lang="en-CA" sz="1800" kern="1200" dirty="0"/>
        </a:p>
      </dsp:txBody>
      <dsp:txXfrm>
        <a:off x="7270769" y="493176"/>
        <a:ext cx="1297604" cy="172829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8048D-E6F8-46AB-A522-1ECCD22EB938}" type="datetimeFigureOut">
              <a:rPr lang="en-IN" smtClean="0"/>
              <a:pPr/>
              <a:t>02-01-2013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372D7-8388-4F8E-B17F-A61D1CE33694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F0A20D-0651-4794-B823-EFD2BC0E3308}" type="slidenum">
              <a:rPr lang="en-US" smtClean="0">
                <a:latin typeface="Arial" charset="0"/>
                <a:cs typeface="Arial" charset="0"/>
              </a:rPr>
              <a:pPr/>
              <a:t>2</a:t>
            </a:fld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09D9A-CAAB-4EF6-8F11-7E0973CB0E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F718E-C639-4771-96BD-BAE5D2A731CB}" type="datetimeFigureOut">
              <a:rPr lang="en-US" smtClean="0"/>
              <a:pPr/>
              <a:t>1/2/2013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3145-A2AD-46B5-B5C4-C973E736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3.pn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5.gif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8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3.png"/><Relationship Id="rId10" Type="http://schemas.openxmlformats.org/officeDocument/2006/relationships/image" Target="../media/image74.pn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2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9" name="Object 20"/>
          <p:cNvGraphicFramePr>
            <a:graphicFrameLocks noChangeAspect="1"/>
          </p:cNvGraphicFramePr>
          <p:nvPr/>
        </p:nvGraphicFramePr>
        <p:xfrm>
          <a:off x="4572000" y="852896"/>
          <a:ext cx="2590800" cy="975904"/>
        </p:xfrm>
        <a:graphic>
          <a:graphicData uri="http://schemas.openxmlformats.org/presentationml/2006/ole">
            <p:oleObj spid="_x0000_s7169" name="Photo Editor Photo" r:id="rId3" imgW="4067743" imgH="1467055" progId="">
              <p:embed/>
            </p:oleObj>
          </a:graphicData>
        </a:graphic>
      </p:graphicFrame>
      <p:pic>
        <p:nvPicPr>
          <p:cNvPr id="7170" name="Picture 2" descr="C:\Users\Rishi Sehdev\Pictures\Presentation\3.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08" y="1295400"/>
            <a:ext cx="3283791" cy="5169626"/>
          </a:xfrm>
          <a:prstGeom prst="rect">
            <a:avLst/>
          </a:prstGeom>
          <a:noFill/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2362200" y="2590800"/>
            <a:ext cx="7391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WELCOME to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Programs 2013</a:t>
            </a:r>
          </a:p>
          <a:p>
            <a:pPr algn="ctr">
              <a:defRPr/>
            </a:pP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  <a:p>
            <a:pPr algn="ctr">
              <a:defRPr/>
            </a:pP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Get ahead in life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M.jpg"/>
          <p:cNvPicPr>
            <a:picLocks noChangeAspect="1"/>
          </p:cNvPicPr>
          <p:nvPr/>
        </p:nvPicPr>
        <p:blipFill>
          <a:blip r:embed="rId2" cstate="print"/>
          <a:srcRect b="347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.jpg"/>
          <p:cNvPicPr>
            <a:picLocks noChangeAspect="1"/>
          </p:cNvPicPr>
          <p:nvPr/>
        </p:nvPicPr>
        <p:blipFill>
          <a:blip r:embed="rId2" cstate="print"/>
          <a:srcRect b="35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admin\Desktop\Presentation files pf books\1.1.jpg"/>
          <p:cNvPicPr>
            <a:picLocks noChangeAspect="1" noChangeArrowheads="1"/>
          </p:cNvPicPr>
          <p:nvPr/>
        </p:nvPicPr>
        <p:blipFill>
          <a:blip r:embed="rId3" cstate="print"/>
          <a:srcRect b="34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0"/>
            <a:ext cx="3732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vital information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49168" name="Picture 16" descr="C:\Users\Rishi Sehdev\Documents\News\14.jpg"/>
          <p:cNvPicPr>
            <a:picLocks noChangeAspect="1" noChangeArrowheads="1"/>
          </p:cNvPicPr>
          <p:nvPr/>
        </p:nvPicPr>
        <p:blipFill>
          <a:blip r:embed="rId2" cstate="print"/>
          <a:srcRect l="4200"/>
          <a:stretch>
            <a:fillRect/>
          </a:stretch>
        </p:blipFill>
        <p:spPr bwMode="auto">
          <a:xfrm>
            <a:off x="0" y="1295400"/>
            <a:ext cx="5214652" cy="3124200"/>
          </a:xfrm>
          <a:prstGeom prst="rect">
            <a:avLst/>
          </a:prstGeom>
          <a:noFill/>
        </p:spPr>
      </p:pic>
      <p:pic>
        <p:nvPicPr>
          <p:cNvPr id="49157" name="Picture 5" descr="C:\Users\Rishi Sehdev\Documents\News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723" y="838200"/>
            <a:ext cx="4516277" cy="3559704"/>
          </a:xfrm>
          <a:prstGeom prst="rect">
            <a:avLst/>
          </a:prstGeom>
          <a:noFill/>
        </p:spPr>
      </p:pic>
      <p:pic>
        <p:nvPicPr>
          <p:cNvPr id="49167" name="Picture 15" descr="C:\Users\Rishi Sehdev\Documents\News\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048000"/>
            <a:ext cx="6179177" cy="2987675"/>
          </a:xfrm>
          <a:prstGeom prst="rect">
            <a:avLst/>
          </a:prstGeom>
          <a:noFill/>
        </p:spPr>
      </p:pic>
      <p:pic>
        <p:nvPicPr>
          <p:cNvPr id="49170" name="Picture 18" descr="C:\Users\Rishi Sehdev\Pictures\Presentation\1.png"/>
          <p:cNvPicPr>
            <a:picLocks noChangeAspect="1" noChangeArrowheads="1"/>
          </p:cNvPicPr>
          <p:nvPr/>
        </p:nvPicPr>
        <p:blipFill>
          <a:blip r:embed="rId5" cstate="print"/>
          <a:srcRect r="15996" b="24000"/>
          <a:stretch>
            <a:fillRect/>
          </a:stretch>
        </p:blipFill>
        <p:spPr bwMode="auto">
          <a:xfrm>
            <a:off x="6019800" y="1295400"/>
            <a:ext cx="3124200" cy="4343400"/>
          </a:xfrm>
          <a:prstGeom prst="rect">
            <a:avLst/>
          </a:prstGeom>
          <a:noFill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6865" name="Picture 1" descr="C:\Users\Rishi Sehdev\Pictures\Presentation\tabl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1752600"/>
            <a:ext cx="1928806" cy="1447800"/>
          </a:xfrm>
          <a:prstGeom prst="rect">
            <a:avLst/>
          </a:prstGeom>
          <a:noFill/>
        </p:spPr>
      </p:pic>
      <p:pic>
        <p:nvPicPr>
          <p:cNvPr id="36866" name="Picture 2" descr="C:\Users\Rishi Sehdev\Pictures\Presentation\students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34509">
            <a:off x="6011929" y="3778126"/>
            <a:ext cx="2895600" cy="2157412"/>
          </a:xfrm>
          <a:prstGeom prst="rect">
            <a:avLst/>
          </a:prstGeom>
          <a:noFill/>
        </p:spPr>
      </p:pic>
      <p:pic>
        <p:nvPicPr>
          <p:cNvPr id="36867" name="Picture 3" descr="C:\Users\Rishi Sehdev\Pictures\Presentation\students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67124">
            <a:off x="2733052" y="3806108"/>
            <a:ext cx="2514600" cy="1973263"/>
          </a:xfrm>
          <a:prstGeom prst="rect">
            <a:avLst/>
          </a:prstGeom>
          <a:noFill/>
        </p:spPr>
      </p:pic>
      <p:pic>
        <p:nvPicPr>
          <p:cNvPr id="36868" name="Picture 4" descr="C:\Users\Rishi Sehdev\Pictures\Presentation\students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3795854"/>
            <a:ext cx="1752600" cy="2466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71600"/>
            <a:ext cx="6324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lvl="0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INDIA is currently the 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Largest Economic Power moving its way up to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Largest Economic Power in the World.</a:t>
            </a:r>
          </a:p>
          <a:p>
            <a:pPr marL="173038" lvl="0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Education is INDIA is way behind with the global standards.</a:t>
            </a:r>
          </a:p>
          <a:p>
            <a:pPr marL="173038" lvl="0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/>
              <a:t>20% INDIANs do not have any opportunity in their lives, no jobs, nothing to eat, they go hungry, another 30% have access to very little opportunities to earn livelihoods, together they are a staggering 50%</a:t>
            </a:r>
            <a:endParaRPr lang="en-IN" sz="2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" y="762000"/>
            <a:ext cx="417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these figures tell us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aphicFrame>
        <p:nvGraphicFramePr>
          <p:cNvPr id="17" name="Diagram 16"/>
          <p:cNvGraphicFramePr/>
          <p:nvPr/>
        </p:nvGraphicFramePr>
        <p:xfrm>
          <a:off x="228600" y="4419600"/>
          <a:ext cx="4572000" cy="149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5844" name="Picture 4" descr="C:\Users\Rishi Sehdev\Pictures\Presentation\wpid-Make_Money_Onl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685800"/>
            <a:ext cx="2857500" cy="3571875"/>
          </a:xfrm>
          <a:prstGeom prst="rect">
            <a:avLst/>
          </a:prstGeom>
          <a:noFill/>
        </p:spPr>
      </p:pic>
      <p:pic>
        <p:nvPicPr>
          <p:cNvPr id="35845" name="Picture 5" descr="C:\Users\Rishi Sehdev\Pictures\Presentation\ucsi021448-copy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3048000"/>
            <a:ext cx="2900363" cy="3565783"/>
          </a:xfrm>
          <a:prstGeom prst="rect">
            <a:avLst/>
          </a:prstGeom>
          <a:noFill/>
        </p:spPr>
      </p:pic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Rectangle 18"/>
          <p:cNvSpPr/>
          <p:nvPr/>
        </p:nvSpPr>
        <p:spPr>
          <a:xfrm>
            <a:off x="2514600" y="5706070"/>
            <a:ext cx="3492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Perspective</a:t>
            </a:r>
            <a:endParaRPr lang="en-U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457200"/>
            <a:ext cx="4858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 industry </a:t>
            </a:r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highlights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1143000"/>
            <a:ext cx="9057874" cy="5486400"/>
            <a:chOff x="0" y="1295400"/>
            <a:chExt cx="9057874" cy="5486400"/>
          </a:xfrm>
        </p:grpSpPr>
        <p:pic>
          <p:nvPicPr>
            <p:cNvPr id="49155" name="Picture 3" descr="C:\Users\Rishi Sehdev\Documents\News\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14800" y="1295400"/>
              <a:ext cx="4851268" cy="2895600"/>
            </a:xfrm>
            <a:prstGeom prst="rect">
              <a:avLst/>
            </a:prstGeom>
            <a:noFill/>
          </p:spPr>
        </p:pic>
        <p:pic>
          <p:nvPicPr>
            <p:cNvPr id="49156" name="Picture 4" descr="C:\Users\Rishi Sehdev\Documents\News\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3810000"/>
              <a:ext cx="3048000" cy="1819275"/>
            </a:xfrm>
            <a:prstGeom prst="rect">
              <a:avLst/>
            </a:prstGeom>
            <a:noFill/>
          </p:spPr>
        </p:pic>
        <p:pic>
          <p:nvPicPr>
            <p:cNvPr id="10" name="Picture 6" descr="C:\Users\Rishi Sehdev\Documents\News\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7800" y="4343400"/>
              <a:ext cx="3048000" cy="1706563"/>
            </a:xfrm>
            <a:prstGeom prst="rect">
              <a:avLst/>
            </a:prstGeom>
            <a:noFill/>
          </p:spPr>
        </p:pic>
        <p:pic>
          <p:nvPicPr>
            <p:cNvPr id="14" name="Picture 7" descr="C:\Users\Rishi Sehdev\Documents\News\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9200" y="4572000"/>
              <a:ext cx="3048000" cy="1581150"/>
            </a:xfrm>
            <a:prstGeom prst="rect">
              <a:avLst/>
            </a:prstGeom>
            <a:noFill/>
          </p:spPr>
        </p:pic>
        <p:pic>
          <p:nvPicPr>
            <p:cNvPr id="20" name="Picture 13" descr="C:\Users\Rishi Sehdev\Documents\News\1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295400"/>
              <a:ext cx="4572000" cy="3076575"/>
            </a:xfrm>
            <a:prstGeom prst="rect">
              <a:avLst/>
            </a:prstGeom>
            <a:noFill/>
          </p:spPr>
        </p:pic>
        <p:pic>
          <p:nvPicPr>
            <p:cNvPr id="18" name="Picture 11" descr="C:\Users\Rishi Sehdev\Documents\News\9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2400" y="2895600"/>
              <a:ext cx="4572000" cy="3076575"/>
            </a:xfrm>
            <a:prstGeom prst="rect">
              <a:avLst/>
            </a:prstGeom>
            <a:noFill/>
          </p:spPr>
        </p:pic>
        <p:pic>
          <p:nvPicPr>
            <p:cNvPr id="49154" name="Picture 2" descr="C:\Users\Rishi Sehdev\Documents\News\3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6200" y="3200400"/>
              <a:ext cx="5171674" cy="2895600"/>
            </a:xfrm>
            <a:prstGeom prst="rect">
              <a:avLst/>
            </a:prstGeom>
            <a:noFill/>
          </p:spPr>
        </p:pic>
        <p:pic>
          <p:nvPicPr>
            <p:cNvPr id="16" name="Picture 9" descr="C:\Users\Rishi Sehdev\Documents\News\7.jpg"/>
            <p:cNvPicPr>
              <a:picLocks noChangeAspect="1" noChangeArrowheads="1"/>
            </p:cNvPicPr>
            <p:nvPr/>
          </p:nvPicPr>
          <p:blipFill>
            <a:blip r:embed="rId9" cstate="print"/>
            <a:srcRect b="40994"/>
            <a:stretch>
              <a:fillRect/>
            </a:stretch>
          </p:blipFill>
          <p:spPr bwMode="auto">
            <a:xfrm>
              <a:off x="838200" y="4724400"/>
              <a:ext cx="5181600" cy="2057400"/>
            </a:xfrm>
            <a:prstGeom prst="rect">
              <a:avLst/>
            </a:prstGeom>
            <a:noFill/>
          </p:spPr>
        </p:pic>
      </p:grp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33400"/>
            <a:ext cx="4858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 industry </a:t>
            </a:r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highlights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16"/>
          <p:cNvGrpSpPr/>
          <p:nvPr/>
        </p:nvGrpSpPr>
        <p:grpSpPr>
          <a:xfrm>
            <a:off x="152400" y="1066800"/>
            <a:ext cx="8763000" cy="5243513"/>
            <a:chOff x="152400" y="1219200"/>
            <a:chExt cx="8763000" cy="5243513"/>
          </a:xfrm>
        </p:grpSpPr>
        <p:pic>
          <p:nvPicPr>
            <p:cNvPr id="15" name="Picture 8" descr="C:\Users\Rishi Sehdev\Documents\News\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00" y="1295400"/>
              <a:ext cx="4572000" cy="3319463"/>
            </a:xfrm>
            <a:prstGeom prst="rect">
              <a:avLst/>
            </a:prstGeom>
            <a:noFill/>
          </p:spPr>
        </p:pic>
        <p:pic>
          <p:nvPicPr>
            <p:cNvPr id="16" name="Picture 9" descr="C:\Users\Rishi Sehdev\Documents\News\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0" y="1219200"/>
              <a:ext cx="4529536" cy="3048000"/>
            </a:xfrm>
            <a:prstGeom prst="rect">
              <a:avLst/>
            </a:prstGeom>
            <a:noFill/>
          </p:spPr>
        </p:pic>
        <p:pic>
          <p:nvPicPr>
            <p:cNvPr id="14" name="Picture 7" descr="C:\Users\Rishi Sehdev\Documents\News\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3124200"/>
              <a:ext cx="4847421" cy="2514600"/>
            </a:xfrm>
            <a:prstGeom prst="rect">
              <a:avLst/>
            </a:prstGeom>
            <a:noFill/>
          </p:spPr>
        </p:pic>
        <p:pic>
          <p:nvPicPr>
            <p:cNvPr id="10" name="Picture 6" descr="C:\Users\Rishi Sehdev\Documents\News\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81400" y="2514599"/>
              <a:ext cx="4648200" cy="2602509"/>
            </a:xfrm>
            <a:prstGeom prst="rect">
              <a:avLst/>
            </a:prstGeom>
            <a:noFill/>
          </p:spPr>
        </p:pic>
        <p:pic>
          <p:nvPicPr>
            <p:cNvPr id="49156" name="Picture 4" descr="C:\Users\Rishi Sehdev\Documents\News\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3733800"/>
              <a:ext cx="4572000" cy="272891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219200"/>
            <a:ext cx="6019800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INDIA is the place to promote eLearning and Small businesses that do not require Capital or Infrastructure.</a:t>
            </a:r>
          </a:p>
          <a:p>
            <a:pPr marL="173038" indent="-173038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It effectively terms “The Earn while you Learn Program” as the need of the hour for the INDIAN region, providing the best Opportunity to </a:t>
            </a:r>
            <a:r>
              <a:rPr lang="en-US" sz="2400" dirty="0" err="1" smtClean="0"/>
              <a:t>eLearn</a:t>
            </a:r>
            <a:r>
              <a:rPr lang="en-US" sz="2400" dirty="0" smtClean="0"/>
              <a:t> and </a:t>
            </a:r>
            <a:r>
              <a:rPr lang="en-US" sz="2400" dirty="0" err="1" smtClean="0"/>
              <a:t>eEarn</a:t>
            </a:r>
            <a:r>
              <a:rPr lang="en-US" sz="2400" dirty="0" smtClean="0"/>
              <a:t>.</a:t>
            </a:r>
            <a:endParaRPr lang="en-IN" sz="2400" dirty="0" smtClean="0"/>
          </a:p>
          <a:p>
            <a:pPr marL="173038" lvl="0" indent="-173038">
              <a:buFont typeface="Arial" pitchFamily="34" charset="0"/>
              <a:buChar char="•"/>
            </a:pPr>
            <a:endParaRPr lang="en-US" sz="2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28600" y="609600"/>
            <a:ext cx="4866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There is an opportunity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53250" name="Picture 2" descr="C:\Users\Rishi Sehdev\Pictures\Presentation\SM1131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645" y="609600"/>
            <a:ext cx="3077355" cy="6248400"/>
          </a:xfrm>
          <a:prstGeom prst="rect">
            <a:avLst/>
          </a:prstGeom>
          <a:noFill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/>
          <p:cNvSpPr/>
          <p:nvPr/>
        </p:nvSpPr>
        <p:spPr>
          <a:xfrm>
            <a:off x="152400" y="4267200"/>
            <a:ext cx="5638800" cy="193899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50 </a:t>
            </a:r>
            <a:r>
              <a:rPr lang="en-US" sz="4000" b="1" dirty="0" err="1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Crore</a:t>
            </a:r>
            <a:r>
              <a:rPr lang="en-US" sz="40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INDIANS 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Need </a:t>
            </a:r>
          </a:p>
          <a:p>
            <a:pPr algn="ctr"/>
            <a:r>
              <a:rPr lang="en-US" sz="4000" b="1" dirty="0" smtClean="0">
                <a:ln w="1905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DewSoft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0"/>
            <a:ext cx="7056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 earn while you learn program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0" y="4267200"/>
            <a:ext cx="9144000" cy="2200275"/>
            <a:chOff x="0" y="4267200"/>
            <a:chExt cx="9144000" cy="2200275"/>
          </a:xfrm>
        </p:grpSpPr>
        <p:pic>
          <p:nvPicPr>
            <p:cNvPr id="45058" name="Picture 2" descr="C:\Users\Rishi Sehdev\Pictures\Presentation\peopl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52950" y="4267200"/>
              <a:ext cx="4591050" cy="2200275"/>
            </a:xfrm>
            <a:prstGeom prst="rect">
              <a:avLst/>
            </a:prstGeom>
            <a:noFill/>
          </p:spPr>
        </p:pic>
        <p:pic>
          <p:nvPicPr>
            <p:cNvPr id="18" name="Picture 2" descr="C:\Users\Rishi Sehdev\Pictures\Presentation\people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267200"/>
              <a:ext cx="4591050" cy="2200275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304800" y="4800600"/>
              <a:ext cx="876300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3000" b="1" dirty="0" smtClean="0">
                  <a:ln w="12700">
                    <a:solidFill>
                      <a:schemeClr val="tx2">
                        <a:lumMod val="20000"/>
                        <a:lumOff val="80000"/>
                      </a:schemeClr>
                    </a:solidFill>
                    <a:prstDash val="solid"/>
                    <a:miter lim="800000"/>
                  </a:ln>
                  <a:solidFill>
                    <a:schemeClr val="bg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One Program for All Your Needs.. Partners for Life..</a:t>
              </a:r>
            </a:p>
          </p:txBody>
        </p:sp>
      </p:grpSp>
      <p:graphicFrame>
        <p:nvGraphicFramePr>
          <p:cNvPr id="10" name="Diagram 9"/>
          <p:cNvGraphicFramePr/>
          <p:nvPr/>
        </p:nvGraphicFramePr>
        <p:xfrm>
          <a:off x="152400" y="1371600"/>
          <a:ext cx="86106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5998464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C:\Documents and Settings\Administrator\Desktop\Images\world-map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0" y="457201"/>
            <a:ext cx="9144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8" descr="C:\Documents and Settings\Administrator\Desktop\image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9859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8" descr="C:\Documents and Settings\Administrator\Desktop\image00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4431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ounded Rectangle 23"/>
          <p:cNvSpPr/>
          <p:nvPr/>
        </p:nvSpPr>
        <p:spPr bwMode="auto">
          <a:xfrm>
            <a:off x="2441240" y="762001"/>
            <a:ext cx="1637048" cy="9906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93" name="Rectangle 27"/>
          <p:cNvSpPr>
            <a:spLocks noChangeArrowheads="1"/>
          </p:cNvSpPr>
          <p:nvPr/>
        </p:nvSpPr>
        <p:spPr bwMode="auto">
          <a:xfrm>
            <a:off x="2362200" y="992373"/>
            <a:ext cx="1716088" cy="50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400" dirty="0"/>
              <a:t>Ontario, Canada </a:t>
            </a:r>
          </a:p>
          <a:p>
            <a:pPr algn="ctr">
              <a:buFont typeface="Arial" charset="0"/>
              <a:buNone/>
            </a:pPr>
            <a:r>
              <a:rPr lang="en-US" sz="1400" dirty="0"/>
              <a:t>(November 2007)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6046071" y="2286001"/>
            <a:ext cx="1473917" cy="9144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91" name="Rectangle 27"/>
          <p:cNvSpPr>
            <a:spLocks noChangeArrowheads="1"/>
          </p:cNvSpPr>
          <p:nvPr/>
        </p:nvSpPr>
        <p:spPr bwMode="auto">
          <a:xfrm>
            <a:off x="6019800" y="2409016"/>
            <a:ext cx="1543050" cy="635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en-US" sz="1400" dirty="0"/>
              <a:t>New Delhi,</a:t>
            </a:r>
          </a:p>
          <a:p>
            <a:pPr algn="ctr">
              <a:buFont typeface="Arial" charset="0"/>
              <a:buNone/>
            </a:pPr>
            <a:r>
              <a:rPr lang="en-US" sz="1400" dirty="0"/>
              <a:t>INDIA </a:t>
            </a:r>
            <a:br>
              <a:rPr lang="en-US" sz="1400" dirty="0"/>
            </a:br>
            <a:r>
              <a:rPr lang="en-US" sz="1400" dirty="0"/>
              <a:t>(December 2000)</a:t>
            </a:r>
          </a:p>
        </p:txBody>
      </p:sp>
      <p:sp>
        <p:nvSpPr>
          <p:cNvPr id="33" name="Rounded Rectangle 32"/>
          <p:cNvSpPr/>
          <p:nvPr/>
        </p:nvSpPr>
        <p:spPr bwMode="auto">
          <a:xfrm>
            <a:off x="6781800" y="1219200"/>
            <a:ext cx="1295400" cy="8334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9" name="Rectangle 27"/>
          <p:cNvSpPr>
            <a:spLocks noChangeArrowheads="1"/>
          </p:cNvSpPr>
          <p:nvPr/>
        </p:nvSpPr>
        <p:spPr bwMode="auto">
          <a:xfrm>
            <a:off x="6785633" y="1323842"/>
            <a:ext cx="1291567" cy="5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Kathmandu, NEPAL</a:t>
            </a:r>
          </a:p>
          <a:p>
            <a:pPr algn="ctr"/>
            <a:r>
              <a:rPr lang="en-US" sz="1400" dirty="0"/>
              <a:t>(May 2003)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6357938"/>
            <a:ext cx="9144000" cy="500062"/>
          </a:xfrm>
          <a:prstGeom prst="rect">
            <a:avLst/>
          </a:prstGeom>
          <a:solidFill>
            <a:schemeClr val="bg1">
              <a:alpha val="50000"/>
            </a:schemeClr>
          </a:solidFill>
          <a:ln w="9525" algn="ctr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6096000" y="0"/>
            <a:ext cx="3048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0" y="41148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152400" y="2514600"/>
            <a:ext cx="266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THE INDIAN </a:t>
            </a:r>
            <a:endParaRPr lang="en-US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MULTINATIONAL 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4114800"/>
            <a:ext cx="3929089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AREA OF OPERATIONS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aphicFrame>
        <p:nvGraphicFramePr>
          <p:cNvPr id="38" name="Diagram 37"/>
          <p:cNvGraphicFramePr/>
          <p:nvPr/>
        </p:nvGraphicFramePr>
        <p:xfrm>
          <a:off x="381000" y="4191000"/>
          <a:ext cx="83058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1986" name="Picture 2" descr="C:\Inetpub\wwwroot\biz_dewsoftoverseas\Images\logo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20000" y="39647"/>
            <a:ext cx="1362075" cy="49375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62" r="1958"/>
          <a:stretch>
            <a:fillRect/>
          </a:stretch>
        </p:blipFill>
        <p:spPr>
          <a:xfrm>
            <a:off x="0" y="381000"/>
            <a:ext cx="9144000" cy="6385034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6016752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190488"/>
          </a:xfrm>
          <a:prstGeom prst="rect">
            <a:avLst/>
          </a:prstGeo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381000"/>
            <a:ext cx="9157567" cy="6172200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81000"/>
            <a:ext cx="9144000" cy="6117336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457199"/>
            <a:ext cx="9144001" cy="6336793"/>
          </a:xfrm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57200"/>
            <a:ext cx="5269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The world is your market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33793" name="Picture 1" descr="C:\Users\Rishi Sehdev\Pictures\Presentation\pe0063968-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57200"/>
            <a:ext cx="3810000" cy="3572425"/>
          </a:xfrm>
          <a:prstGeom prst="rect">
            <a:avLst/>
          </a:prstGeom>
          <a:noFill/>
        </p:spPr>
      </p:pic>
      <p:pic>
        <p:nvPicPr>
          <p:cNvPr id="44034" name="Picture 2" descr="C:\Users\Rishi Sehdev\Pictures\Presentation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377427"/>
            <a:ext cx="5333999" cy="3270772"/>
          </a:xfrm>
          <a:prstGeom prst="rect">
            <a:avLst/>
          </a:prstGeom>
          <a:noFill/>
        </p:spPr>
      </p:pic>
      <p:pic>
        <p:nvPicPr>
          <p:cNvPr id="33797" name="Picture 5" descr="C:\Users\Rishi Sehdev\Pictures\Presentation\Canada-Immigr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038600"/>
            <a:ext cx="3562350" cy="2362200"/>
          </a:xfrm>
          <a:prstGeom prst="rect">
            <a:avLst/>
          </a:prstGeom>
          <a:noFill/>
        </p:spPr>
      </p:pic>
      <p:pic>
        <p:nvPicPr>
          <p:cNvPr id="33800" name="Picture 8" descr="C:\Users\Rishi Sehdev\Pictures\Presentation\SM130163 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8271" y="2743200"/>
            <a:ext cx="5845729" cy="3748456"/>
          </a:xfrm>
          <a:prstGeom prst="rect">
            <a:avLst/>
          </a:prstGeom>
          <a:noFill/>
        </p:spPr>
      </p:pic>
      <p:pic>
        <p:nvPicPr>
          <p:cNvPr id="33798" name="Picture 6" descr="C:\Users\Rishi Sehdev\Pictures\Presentation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85800" y="819150"/>
            <a:ext cx="3929837" cy="6038850"/>
          </a:xfrm>
          <a:prstGeom prst="rect">
            <a:avLst/>
          </a:prstGeom>
          <a:noFill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Oval 13"/>
          <p:cNvSpPr/>
          <p:nvPr/>
        </p:nvSpPr>
        <p:spPr>
          <a:xfrm>
            <a:off x="0" y="3200400"/>
            <a:ext cx="3505200" cy="32004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 Narrow" pitchFamily="34" charset="0"/>
              </a:rPr>
              <a:t>Students Housewives Working Executives Businessmen Institutions</a:t>
            </a:r>
          </a:p>
          <a:p>
            <a:pPr algn="ctr"/>
            <a:r>
              <a:rPr lang="en-US" sz="2400" b="1" dirty="0" smtClean="0">
                <a:latin typeface="Arial Narrow" pitchFamily="34" charset="0"/>
              </a:rPr>
              <a:t>Senior Citizens</a:t>
            </a:r>
          </a:p>
          <a:p>
            <a:pPr algn="ctr"/>
            <a:r>
              <a:rPr lang="en-US" sz="2400" b="1" dirty="0" smtClean="0">
                <a:latin typeface="Arial Narrow" pitchFamily="34" charset="0"/>
              </a:rPr>
              <a:t>Everyone</a:t>
            </a:r>
            <a:endParaRPr lang="en-IN" sz="2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457200"/>
            <a:ext cx="7441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One world one program: age no bar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33802" name="Picture 10" descr="C:\Users\Rishi Sehdev\Pictures\Presentation\SM756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914400"/>
            <a:ext cx="2937256" cy="4267200"/>
          </a:xfrm>
          <a:prstGeom prst="rect">
            <a:avLst/>
          </a:prstGeom>
          <a:noFill/>
        </p:spPr>
      </p:pic>
      <p:pic>
        <p:nvPicPr>
          <p:cNvPr id="33804" name="Picture 12" descr="C:\Users\Rishi Sehdev\Pictures\Presentation\pe0063992-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143000"/>
            <a:ext cx="2305803" cy="3962400"/>
          </a:xfrm>
          <a:prstGeom prst="rect">
            <a:avLst/>
          </a:prstGeom>
          <a:noFill/>
        </p:spPr>
      </p:pic>
      <p:pic>
        <p:nvPicPr>
          <p:cNvPr id="33794" name="Picture 2" descr="C:\Users\Rishi Sehdev\Pictures\Presentation\SM121681 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66089"/>
            <a:ext cx="6553200" cy="5491911"/>
          </a:xfrm>
          <a:prstGeom prst="rect">
            <a:avLst/>
          </a:prstGeom>
          <a:noFill/>
        </p:spPr>
      </p:pic>
      <p:pic>
        <p:nvPicPr>
          <p:cNvPr id="33801" name="Picture 9" descr="C:\Users\Rishi Sehdev\Pictures\Presentation\ucsi021448-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286000"/>
            <a:ext cx="2839464" cy="3490912"/>
          </a:xfrm>
          <a:prstGeom prst="rect">
            <a:avLst/>
          </a:prstGeom>
          <a:noFill/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Rectangle 22"/>
          <p:cNvSpPr/>
          <p:nvPr/>
        </p:nvSpPr>
        <p:spPr>
          <a:xfrm>
            <a:off x="0" y="4267200"/>
            <a:ext cx="9144000" cy="21336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4419600"/>
            <a:ext cx="35141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all" spc="0" dirty="0" smtClean="0">
                <a:ln w="900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Wrong questions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Who needs the product ?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Can I depend on </a:t>
            </a:r>
            <a:r>
              <a:rPr lang="en-US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dewsoft</a:t>
            </a: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?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is this for me?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will I be successful ?</a:t>
            </a:r>
            <a:endParaRPr lang="en-US" sz="2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4800" y="4303455"/>
            <a:ext cx="5029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all" spc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right answers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there is always a sale, either you sell   </a:t>
            </a:r>
          </a:p>
          <a:p>
            <a:r>
              <a:rPr lang="en-US" sz="2000" b="1" cap="all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  your product, or buy his “no”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if I won’t someone else will.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spc="0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2000" b="1" cap="all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there are no shortcuts to success</a:t>
            </a:r>
          </a:p>
          <a:p>
            <a:pPr>
              <a:buFont typeface="Arial" pitchFamily="34" charset="0"/>
              <a:buChar char="•"/>
            </a:pPr>
            <a:r>
              <a:rPr lang="en-US" sz="2000" b="1" cap="all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 I must work hard and honestly</a:t>
            </a:r>
            <a:endParaRPr lang="en-US" sz="2000" b="1" cap="all" spc="0" dirty="0" smtClean="0">
              <a:ln w="90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162014" y="457200"/>
            <a:ext cx="364798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Why </a:t>
            </a:r>
            <a:r>
              <a:rPr lang="en-IN" sz="3800" b="1" cap="all" dirty="0" err="1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dewsoft</a:t>
            </a:r>
            <a:r>
              <a:rPr lang="en-IN" sz="3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 ?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533400" y="914400"/>
          <a:ext cx="7924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>
            <a:off x="5791200" y="685800"/>
            <a:ext cx="273017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4 Programs 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 suit All Ages 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and social groups</a:t>
            </a:r>
          </a:p>
          <a:p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E-Learning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27,00,000 </a:t>
            </a:r>
            <a:r>
              <a:rPr lang="en-US" sz="2000" b="1" cap="all" dirty="0" err="1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Crore</a:t>
            </a:r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Industry Worldwide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60207" y="4724400"/>
            <a:ext cx="353109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13 Years of Experience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Richest in the Industry</a:t>
            </a:r>
          </a:p>
          <a:p>
            <a:pPr lvl="0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Excellent Management, </a:t>
            </a:r>
          </a:p>
          <a:p>
            <a:pPr lvl="0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Educated, &amp; Efficient.             </a:t>
            </a:r>
          </a:p>
          <a:p>
            <a:pPr lvl="0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More than 550 payouts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" y="4495800"/>
            <a:ext cx="27432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Industry Leader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No. 1 in INDIA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Amongst No.1, 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around the world</a:t>
            </a:r>
          </a:p>
          <a:p>
            <a:r>
              <a:rPr lang="en-IN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20,00,000 Subscribers Worldwide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7200" y="1371600"/>
            <a:ext cx="27301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Direct Selling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120 Billion USD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100 Million People</a:t>
            </a:r>
          </a:p>
          <a:p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Industry Worldwide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8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228600" y="609600"/>
            <a:ext cx="741735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8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Leadership through excellence</a:t>
            </a:r>
            <a:endParaRPr lang="en-US" sz="38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762000" y="1397000"/>
          <a:ext cx="73152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3716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 smtClean="0"/>
              <a:t>Empower people with Knowledge, Skills, and Tools to make them capable of Contributing to the society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762000"/>
            <a:ext cx="3539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what do we do??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0180" name="Picture 4" descr="C:\Users\Rishi Sehdev\Pictures\Presentation\Picture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057400"/>
            <a:ext cx="1947863" cy="2868613"/>
          </a:xfrm>
          <a:prstGeom prst="rect">
            <a:avLst/>
          </a:prstGeom>
          <a:noFill/>
        </p:spPr>
      </p:pic>
      <p:pic>
        <p:nvPicPr>
          <p:cNvPr id="50182" name="Picture 6" descr="C:\Users\Rishi Sehdev\Pictures\Presentation\Pictur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2286000"/>
            <a:ext cx="2154237" cy="264795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228600" y="2514600"/>
            <a:ext cx="3729037" cy="2544763"/>
            <a:chOff x="228600" y="2514600"/>
            <a:chExt cx="3729037" cy="2544763"/>
          </a:xfrm>
        </p:grpSpPr>
        <p:pic>
          <p:nvPicPr>
            <p:cNvPr id="50181" name="Picture 5" descr="C:\Users\Rishi Sehdev\Pictures\Presentation\Picture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" y="2514600"/>
              <a:ext cx="3729037" cy="2544763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304800" y="3124200"/>
              <a:ext cx="2133600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2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A chance </a:t>
              </a:r>
            </a:p>
            <a:p>
              <a:pPr algn="ctr"/>
              <a:r>
                <a:rPr lang="en-US" sz="22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to transform </a:t>
              </a:r>
            </a:p>
            <a:p>
              <a:pPr algn="ctr"/>
              <a:r>
                <a:rPr lang="en-US" sz="2200" b="1" cap="all" spc="0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yourself</a:t>
              </a:r>
              <a:endParaRPr lang="en-US" sz="22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057603" y="5334000"/>
            <a:ext cx="70519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… and Realize Your Dreams</a:t>
            </a:r>
            <a:endParaRPr lang="en-US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6400800" y="39624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ight Arrow 25"/>
          <p:cNvSpPr/>
          <p:nvPr/>
        </p:nvSpPr>
        <p:spPr>
          <a:xfrm>
            <a:off x="3429000" y="32004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\\bhawna\logos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5486400"/>
            <a:ext cx="867959" cy="838200"/>
          </a:xfrm>
          <a:prstGeom prst="rect">
            <a:avLst/>
          </a:prstGeom>
          <a:noFill/>
        </p:spPr>
      </p:pic>
      <p:pic>
        <p:nvPicPr>
          <p:cNvPr id="10243" name="Picture 3" descr="\\bhawna\logos\2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410200"/>
            <a:ext cx="685800" cy="857250"/>
          </a:xfrm>
          <a:prstGeom prst="rect">
            <a:avLst/>
          </a:prstGeom>
          <a:noFill/>
        </p:spPr>
      </p:pic>
      <p:pic>
        <p:nvPicPr>
          <p:cNvPr id="10245" name="Picture 5" descr="\\bhawna\logos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5029200"/>
            <a:ext cx="1143000" cy="680224"/>
          </a:xfrm>
          <a:prstGeom prst="rect">
            <a:avLst/>
          </a:prstGeom>
          <a:noFill/>
        </p:spPr>
      </p:pic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28600" y="1295400"/>
            <a:ext cx="6616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The effort of the Institution or its Promoters is recognized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by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1676401"/>
            <a:ext cx="655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Federation of Indian Chambers of Commerce, INDIA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Institute of Electrical and Electronic Engineers , USA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Associate for Computing Machinery, USA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International Society for Distance Learning, USA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American Institute of Architects, USA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Council of Architecture, INDIA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Delhi Chamber of Commerce, New Delhi, INDIA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</a:rPr>
              <a:t>Brampton </a:t>
            </a:r>
            <a:r>
              <a:rPr lang="en-US" sz="2000" b="1" dirty="0">
                <a:solidFill>
                  <a:srgbClr val="002060"/>
                </a:solidFill>
              </a:rPr>
              <a:t>Board of Commerce, Ontario, Canada.</a:t>
            </a:r>
          </a:p>
          <a:p>
            <a:pPr marL="342900" lvl="0" indent="-342900" algn="just">
              <a:buFont typeface="Arial" pitchFamily="34" charset="0"/>
              <a:buChar char="•"/>
            </a:pPr>
            <a:r>
              <a:rPr lang="en-US" sz="2000" b="1" dirty="0">
                <a:solidFill>
                  <a:srgbClr val="002060"/>
                </a:solidFill>
              </a:rPr>
              <a:t>Certified ISO </a:t>
            </a:r>
            <a:r>
              <a:rPr lang="en-US" sz="2000" b="1" dirty="0" smtClean="0">
                <a:solidFill>
                  <a:srgbClr val="002060"/>
                </a:solidFill>
              </a:rPr>
              <a:t>9001:2008 </a:t>
            </a:r>
            <a:r>
              <a:rPr lang="en-US" sz="2000" b="1" dirty="0">
                <a:solidFill>
                  <a:srgbClr val="002060"/>
                </a:solidFill>
              </a:rPr>
              <a:t>Education and Training for Real Time and eLearning environments.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85800"/>
            <a:ext cx="4648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Recognition and rewards</a:t>
            </a:r>
            <a:endParaRPr lang="en-US" sz="2800" b="1" cap="all" dirty="0">
              <a:ln w="9000" cmpd="sng">
                <a:solidFill>
                  <a:srgbClr val="0070C0"/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10242" name="Picture 2" descr="\\bhawna\logos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5715000"/>
            <a:ext cx="1143000" cy="624138"/>
          </a:xfrm>
          <a:prstGeom prst="rect">
            <a:avLst/>
          </a:prstGeom>
          <a:noFill/>
        </p:spPr>
      </p:pic>
      <p:pic>
        <p:nvPicPr>
          <p:cNvPr id="10246" name="Picture 6" descr="\\bhawna\logos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0" y="4953000"/>
            <a:ext cx="1371600" cy="574492"/>
          </a:xfrm>
          <a:prstGeom prst="rect">
            <a:avLst/>
          </a:prstGeom>
          <a:noFill/>
        </p:spPr>
      </p:pic>
      <p:pic>
        <p:nvPicPr>
          <p:cNvPr id="10247" name="Picture 7" descr="\\bhawna\logos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953000"/>
            <a:ext cx="1303020" cy="609600"/>
          </a:xfrm>
          <a:prstGeom prst="rect">
            <a:avLst/>
          </a:prstGeom>
          <a:noFill/>
        </p:spPr>
      </p:pic>
      <p:pic>
        <p:nvPicPr>
          <p:cNvPr id="10248" name="Picture 8" descr="\\bhawna\stroy\A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5029200"/>
            <a:ext cx="1216025" cy="1225753"/>
          </a:xfrm>
          <a:prstGeom prst="rect">
            <a:avLst/>
          </a:prstGeom>
          <a:noFill/>
        </p:spPr>
      </p:pic>
      <p:pic>
        <p:nvPicPr>
          <p:cNvPr id="23553" name="Picture 1" descr="C:\Users\Rishi Sehdev\Pictures\Presentation\meda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1676400"/>
            <a:ext cx="1533525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609600"/>
            <a:ext cx="4343400" cy="685800"/>
          </a:xfrm>
        </p:spPr>
        <p:txBody>
          <a:bodyPr>
            <a:normAutofit/>
          </a:bodyPr>
          <a:lstStyle/>
          <a:p>
            <a:r>
              <a:rPr lang="en-CA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>Welcome to</a:t>
            </a:r>
            <a:endParaRPr lang="en-CA" sz="3200" b="1" cap="all" dirty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ea typeface="+mn-ea"/>
              <a:cs typeface="+mn-cs"/>
            </a:endParaRPr>
          </a:p>
        </p:txBody>
      </p:sp>
      <p:graphicFrame>
        <p:nvGraphicFramePr>
          <p:cNvPr id="6" name="Object 20"/>
          <p:cNvGraphicFramePr>
            <a:graphicFrameLocks noChangeAspect="1"/>
          </p:cNvGraphicFramePr>
          <p:nvPr/>
        </p:nvGraphicFramePr>
        <p:xfrm>
          <a:off x="4038600" y="1447800"/>
          <a:ext cx="3332976" cy="1255700"/>
        </p:xfrm>
        <a:graphic>
          <a:graphicData uri="http://schemas.openxmlformats.org/presentationml/2006/ole">
            <p:oleObj spid="_x0000_s22530" name="Photo Editor Photo" r:id="rId3" imgW="4067743" imgH="1467055" progId="">
              <p:embed/>
            </p:oleObj>
          </a:graphicData>
        </a:graphic>
      </p:graphicFrame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0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1" name="Picture 3" descr="C:\Users\Rishi Sehdev\Pictures\Presentation\fan2025910-cop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2400" y="1981200"/>
            <a:ext cx="3533775" cy="448627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3124200"/>
            <a:ext cx="6324600" cy="2971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CA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Welcome to your new life</a:t>
            </a:r>
          </a:p>
          <a:p>
            <a:pPr algn="ctr">
              <a:buNone/>
            </a:pPr>
            <a:endParaRPr lang="en-CA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CA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Together We Stand First</a:t>
            </a:r>
          </a:p>
          <a:p>
            <a:pPr algn="ctr">
              <a:buNone/>
            </a:pPr>
            <a:r>
              <a:rPr lang="en-CA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Together We Stand Proud</a:t>
            </a:r>
          </a:p>
          <a:p>
            <a:pPr algn="ctr">
              <a:buNone/>
            </a:pPr>
            <a:r>
              <a:rPr lang="en-CA" sz="28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Together We Shall Win the World</a:t>
            </a:r>
          </a:p>
          <a:p>
            <a:pPr>
              <a:buNone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9045"/>
          <a:stretch>
            <a:fillRect/>
          </a:stretch>
        </p:blipFill>
        <p:spPr>
          <a:xfrm>
            <a:off x="76200" y="457200"/>
            <a:ext cx="9009501" cy="6248400"/>
          </a:xfrm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9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0" y="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OPPORTUNITY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1143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en-US" sz="2400" dirty="0" smtClean="0"/>
              <a:t>Nurture Individual Personalities, Instill them with Self Belief and Focus. Motivated them to Work and Achieve, by following successful people, who are like them</a:t>
            </a:r>
          </a:p>
        </p:txBody>
      </p:sp>
      <p:pic>
        <p:nvPicPr>
          <p:cNvPr id="51202" name="Picture 2" descr="C:\Users\Rishi Sehdev\Pictures\Presentation\SM87970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924800" cy="526656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52400" y="533400"/>
            <a:ext cx="3392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How do we do??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11430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2"/>
                </a:solidFill>
                <a:cs typeface="Arial" pitchFamily="34" charset="0"/>
              </a:rPr>
              <a:t>Unique Programs to Supplement Education, filling gaps and vacuum in our Formal Education making us Acceptable and COMPETITIVE as per Industry Expectations.</a:t>
            </a:r>
            <a:endParaRPr lang="en-CA" sz="24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533400"/>
            <a:ext cx="3392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IN" sz="3200" b="1" cap="all" dirty="0" smtClean="0">
                <a:ln w="90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How do we do??</a:t>
            </a:r>
            <a:endParaRPr lang="en-US" sz="3200" b="1" cap="all" dirty="0" smtClean="0">
              <a:ln w="9000" cmpd="sng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71800" y="3328966"/>
            <a:ext cx="50006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5562600" y="3328966"/>
            <a:ext cx="50006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5" descr="D:\Corel Work\Himachal pradesh\Presentation Book\Images\SM29909 cop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85966"/>
            <a:ext cx="2249792" cy="1500234"/>
          </a:xfrm>
          <a:prstGeom prst="rect">
            <a:avLst/>
          </a:prstGeom>
          <a:noFill/>
        </p:spPr>
      </p:pic>
      <p:pic>
        <p:nvPicPr>
          <p:cNvPr id="18" name="Picture 6" descr="D:\Corel Work\Himachal pradesh\Presentation Book\Images\SM24693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233566"/>
            <a:ext cx="1833788" cy="1643074"/>
          </a:xfrm>
          <a:prstGeom prst="rect">
            <a:avLst/>
          </a:prstGeom>
          <a:noFill/>
        </p:spPr>
      </p:pic>
      <p:pic>
        <p:nvPicPr>
          <p:cNvPr id="19" name="Picture 7" descr="D:\Corel Work\Himachal pradesh\Presentation Book\Images\SM23756 copy.png"/>
          <p:cNvPicPr>
            <a:picLocks noChangeAspect="1" noChangeArrowheads="1"/>
          </p:cNvPicPr>
          <p:nvPr/>
        </p:nvPicPr>
        <p:blipFill>
          <a:blip r:embed="rId4" cstate="print"/>
          <a:srcRect l="6369" b="12985"/>
          <a:stretch>
            <a:fillRect/>
          </a:stretch>
        </p:blipFill>
        <p:spPr bwMode="auto">
          <a:xfrm>
            <a:off x="6096000" y="2033566"/>
            <a:ext cx="3297638" cy="4595834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381000" y="4191000"/>
            <a:ext cx="6096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Dos And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Don’t’s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 Life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Nourish And Raise Knowledge And Awareness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Enhance Personal Development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Presentation And Communication Skills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Inculcate Self Explore And Resolution Skills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Build Self Confidence And Moral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Instill “I Can Do” Statement</a:t>
            </a:r>
            <a:endParaRPr lang="en-CA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1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4gr8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3148"/>
          <a:stretch>
            <a:fillRect/>
          </a:stretch>
        </p:blipFill>
        <p:spPr>
          <a:xfrm>
            <a:off x="0" y="381000"/>
            <a:ext cx="9144000" cy="6019800"/>
          </a:xfr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7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6400800"/>
              <a:ext cx="9144000" cy="45720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23" name="Picture 14" descr="C:\Documents and Settings\Administrator\Desktop\Genisi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34200" y="0"/>
              <a:ext cx="2209800" cy="443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3" name="Picture 1" descr="D:\IMAGES\CMYK\3.png"/>
          <p:cNvPicPr>
            <a:picLocks noChangeAspect="1" noChangeArrowheads="1"/>
          </p:cNvPicPr>
          <p:nvPr/>
        </p:nvPicPr>
        <p:blipFill>
          <a:blip r:embed="rId3" cstate="print"/>
          <a:srcRect l="2222" t="20039" r="49778"/>
          <a:stretch>
            <a:fillRect/>
          </a:stretch>
        </p:blipFill>
        <p:spPr bwMode="auto">
          <a:xfrm>
            <a:off x="3733800" y="304800"/>
            <a:ext cx="1447800" cy="1666846"/>
          </a:xfrm>
          <a:prstGeom prst="rect">
            <a:avLst/>
          </a:prstGeom>
          <a:noFill/>
        </p:spPr>
      </p:pic>
      <p:graphicFrame>
        <p:nvGraphicFramePr>
          <p:cNvPr id="9" name="Diagram 8"/>
          <p:cNvGraphicFramePr/>
          <p:nvPr/>
        </p:nvGraphicFramePr>
        <p:xfrm>
          <a:off x="214282" y="1343004"/>
          <a:ext cx="8572560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222" name="Picture 6" descr="D:\IMAGES\pic\3.png"/>
          <p:cNvPicPr>
            <a:picLocks noChangeAspect="1" noChangeArrowheads="1"/>
          </p:cNvPicPr>
          <p:nvPr/>
        </p:nvPicPr>
        <p:blipFill>
          <a:blip r:embed="rId9" cstate="print"/>
          <a:srcRect l="53556" t="14898" r="5555"/>
          <a:stretch>
            <a:fillRect/>
          </a:stretch>
        </p:blipFill>
        <p:spPr bwMode="auto">
          <a:xfrm>
            <a:off x="7543800" y="228600"/>
            <a:ext cx="1143000" cy="1644098"/>
          </a:xfrm>
          <a:prstGeom prst="rect">
            <a:avLst/>
          </a:prstGeom>
          <a:noFill/>
        </p:spPr>
      </p:pic>
      <p:pic>
        <p:nvPicPr>
          <p:cNvPr id="2053" name="Picture 5" descr="D:\Corel Work\Himachal pradesh\Presentation Book\Images\SM23707 cop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5" y="3949996"/>
            <a:ext cx="3714776" cy="2527004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357158" y="4619612"/>
            <a:ext cx="1643074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 CHANCE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TO</a:t>
            </a:r>
            <a:endParaRPr kumimoji="0" lang="en-CA" sz="1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TRANSFOR</a:t>
            </a:r>
            <a:r>
              <a:rPr lang="en-CA" sz="1600" b="1" cap="all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1" i="0" u="none" strike="noStrike" kern="1200" cap="all" spc="0" normalizeH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YOURSELF</a:t>
            </a:r>
            <a:endParaRPr kumimoji="0" lang="en-CA" sz="1600" b="1" i="0" u="none" strike="noStrike" kern="1200" cap="all" spc="0" normalizeH="0" baseline="0" noProof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4" name="Picture 6" descr="D:\Corel Work\Himachal pradesh\Presentation Book\Images\SM23695 copy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14810" y="3762356"/>
            <a:ext cx="2143140" cy="2634277"/>
          </a:xfrm>
          <a:prstGeom prst="rect">
            <a:avLst/>
          </a:prstGeom>
          <a:noFill/>
        </p:spPr>
      </p:pic>
      <p:pic>
        <p:nvPicPr>
          <p:cNvPr id="2055" name="Picture 7" descr="D:\Corel Work\Himachal pradesh\Presentation Book\Images\SM23704 cop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29454" y="3559068"/>
            <a:ext cx="1928826" cy="2853875"/>
          </a:xfrm>
          <a:prstGeom prst="rect">
            <a:avLst/>
          </a:prstGeom>
          <a:noFill/>
        </p:spPr>
      </p:pic>
      <p:sp>
        <p:nvSpPr>
          <p:cNvPr id="18" name="Right Arrow 17"/>
          <p:cNvSpPr/>
          <p:nvPr/>
        </p:nvSpPr>
        <p:spPr>
          <a:xfrm>
            <a:off x="3500430" y="4976802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6357950" y="4905364"/>
            <a:ext cx="35719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3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3308534" cy="461665"/>
          </a:xfrm>
        </p:spPr>
        <p:txBody>
          <a:bodyPr wrap="none">
            <a:spAutoFit/>
          </a:bodyPr>
          <a:lstStyle/>
          <a:p>
            <a:pPr algn="l" eaLnBrk="1" hangingPunct="1">
              <a:spcBef>
                <a:spcPts val="600"/>
              </a:spcBef>
              <a:defRPr/>
            </a:pPr>
            <a:r>
              <a:rPr lang="en-CA" sz="24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 </a:t>
            </a:r>
            <a:r>
              <a:rPr lang="en-CA" sz="2400" b="1" dirty="0" smtClean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PROGRAM STAGES</a:t>
            </a:r>
            <a:endParaRPr lang="en-CA" sz="2400" b="1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pic>
        <p:nvPicPr>
          <p:cNvPr id="9218" name="Picture 2" descr="C:\Documents and Settings\admin\Desktop\Presentation files pf books\1-copy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05000" y="733404"/>
            <a:ext cx="1143000" cy="1143000"/>
          </a:xfrm>
          <a:prstGeom prst="rect">
            <a:avLst/>
          </a:prstGeom>
          <a:noFill/>
        </p:spPr>
      </p:pic>
      <p:pic>
        <p:nvPicPr>
          <p:cNvPr id="9219" name="Picture 3" descr="F:\Desktop\Books Brochure\cd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38400" y="1038204"/>
            <a:ext cx="1066800" cy="1066800"/>
          </a:xfrm>
          <a:prstGeom prst="rect">
            <a:avLst/>
          </a:prstGeom>
          <a:noFill/>
        </p:spPr>
      </p:pic>
      <p:pic>
        <p:nvPicPr>
          <p:cNvPr id="9220" name="Picture 4" descr="C:\Documents and Settings\admin\Desktop\d027e5abe642ca2b031c05d670749888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733404"/>
            <a:ext cx="1380698" cy="1219200"/>
          </a:xfrm>
          <a:prstGeom prst="rect">
            <a:avLst/>
          </a:prstGeom>
          <a:noFill/>
        </p:spPr>
      </p:pic>
      <p:pic>
        <p:nvPicPr>
          <p:cNvPr id="20" name="Picture 19" descr="12345.png"/>
          <p:cNvPicPr>
            <a:picLocks noChangeAspect="1"/>
          </p:cNvPicPr>
          <p:nvPr/>
        </p:nvPicPr>
        <p:blipFill>
          <a:blip r:embed="rId16" cstate="print"/>
          <a:srcRect t="-6556" r="69333"/>
          <a:stretch>
            <a:fillRect/>
          </a:stretch>
        </p:blipFill>
        <p:spPr>
          <a:xfrm>
            <a:off x="5867400" y="533400"/>
            <a:ext cx="990600" cy="12384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Desktop\Presentation files pf books\1.2.jpg"/>
          <p:cNvPicPr>
            <a:picLocks noChangeAspect="1" noChangeArrowheads="1"/>
          </p:cNvPicPr>
          <p:nvPr/>
        </p:nvPicPr>
        <p:blipFill>
          <a:blip r:embed="rId2" cstate="print"/>
          <a:srcRect b="34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745</Words>
  <Application>Microsoft Office PowerPoint</Application>
  <PresentationFormat>On-screen Show (4:3)</PresentationFormat>
  <Paragraphs>146</Paragraphs>
  <Slides>31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5 PROGRAM STAGES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Welcome 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Rishi Sehdev</dc:creator>
  <cp:lastModifiedBy>Rishi Sehdev</cp:lastModifiedBy>
  <cp:revision>128</cp:revision>
  <dcterms:created xsi:type="dcterms:W3CDTF">2011-06-21T12:23:12Z</dcterms:created>
  <dcterms:modified xsi:type="dcterms:W3CDTF">2013-01-02T05:25:07Z</dcterms:modified>
</cp:coreProperties>
</file>